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9" r:id="rId2"/>
    <p:sldId id="306" r:id="rId3"/>
    <p:sldId id="300" r:id="rId4"/>
    <p:sldId id="302" r:id="rId5"/>
    <p:sldId id="303" r:id="rId6"/>
    <p:sldId id="308" r:id="rId7"/>
    <p:sldId id="301" r:id="rId8"/>
    <p:sldId id="326" r:id="rId9"/>
    <p:sldId id="327" r:id="rId10"/>
    <p:sldId id="328" r:id="rId11"/>
    <p:sldId id="329" r:id="rId12"/>
    <p:sldId id="307" r:id="rId13"/>
    <p:sldId id="330" r:id="rId14"/>
    <p:sldId id="331" r:id="rId15"/>
    <p:sldId id="332" r:id="rId16"/>
    <p:sldId id="309" r:id="rId17"/>
    <p:sldId id="311" r:id="rId18"/>
    <p:sldId id="317" r:id="rId19"/>
    <p:sldId id="318" r:id="rId20"/>
    <p:sldId id="319" r:id="rId21"/>
    <p:sldId id="320" r:id="rId22"/>
    <p:sldId id="324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05" r:id="rId31"/>
  </p:sldIdLst>
  <p:sldSz cx="9144000" cy="6858000" type="screen4x3"/>
  <p:notesSz cx="6858000" cy="9144000"/>
  <p:embeddedFontLst>
    <p:embeddedFont>
      <p:font typeface="HY궁서B" panose="0203060000010101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Bahnschrift Light" panose="020B0502040204020203" pitchFamily="34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501-14" initials="u" lastIdx="1" clrIdx="0">
    <p:extLst>
      <p:ext uri="{19B8F6BF-5375-455C-9EA6-DF929625EA0E}">
        <p15:presenceInfo xmlns:p15="http://schemas.microsoft.com/office/powerpoint/2012/main" userId="user501-1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800"/>
    <a:srgbClr val="F7EE44"/>
    <a:srgbClr val="373D42"/>
    <a:srgbClr val="56555D"/>
    <a:srgbClr val="7A7987"/>
    <a:srgbClr val="D99694"/>
    <a:srgbClr val="FAAC73"/>
    <a:srgbClr val="32373A"/>
    <a:srgbClr val="FFFFFF"/>
    <a:srgbClr val="F78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6596" autoAdjust="0"/>
  </p:normalViewPr>
  <p:slideViewPr>
    <p:cSldViewPr>
      <p:cViewPr varScale="1">
        <p:scale>
          <a:sx n="111" d="100"/>
          <a:sy n="111" d="100"/>
        </p:scale>
        <p:origin x="3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2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1C570-DF34-4745-BB62-BDB9BA7966A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3E169-CC21-4E9A-B81E-33967EB5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3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5136"/>
            <a:ext cx="9149559" cy="6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87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58" b="45721"/>
          <a:stretch/>
        </p:blipFill>
        <p:spPr>
          <a:xfrm>
            <a:off x="754826" y="1971600"/>
            <a:ext cx="7634349" cy="4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4568825" y="574675"/>
            <a:ext cx="4575175" cy="6283325"/>
            <a:chOff x="4568825" y="574675"/>
            <a:chExt cx="4575175" cy="6283325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4711700" y="574675"/>
              <a:ext cx="4432300" cy="6283325"/>
            </a:xfrm>
            <a:custGeom>
              <a:avLst/>
              <a:gdLst>
                <a:gd name="T0" fmla="*/ 600 w 2792"/>
                <a:gd name="T1" fmla="*/ 764 h 3958"/>
                <a:gd name="T2" fmla="*/ 454 w 2792"/>
                <a:gd name="T3" fmla="*/ 942 h 3958"/>
                <a:gd name="T4" fmla="*/ 328 w 2792"/>
                <a:gd name="T5" fmla="*/ 1130 h 3958"/>
                <a:gd name="T6" fmla="*/ 222 w 2792"/>
                <a:gd name="T7" fmla="*/ 1330 h 3958"/>
                <a:gd name="T8" fmla="*/ 134 w 2792"/>
                <a:gd name="T9" fmla="*/ 1538 h 3958"/>
                <a:gd name="T10" fmla="*/ 70 w 2792"/>
                <a:gd name="T11" fmla="*/ 1754 h 3958"/>
                <a:gd name="T12" fmla="*/ 26 w 2792"/>
                <a:gd name="T13" fmla="*/ 1976 h 3958"/>
                <a:gd name="T14" fmla="*/ 2 w 2792"/>
                <a:gd name="T15" fmla="*/ 2204 h 3958"/>
                <a:gd name="T16" fmla="*/ 0 w 2792"/>
                <a:gd name="T17" fmla="*/ 2378 h 3958"/>
                <a:gd name="T18" fmla="*/ 18 w 2792"/>
                <a:gd name="T19" fmla="*/ 2608 h 3958"/>
                <a:gd name="T20" fmla="*/ 56 w 2792"/>
                <a:gd name="T21" fmla="*/ 2832 h 3958"/>
                <a:gd name="T22" fmla="*/ 116 w 2792"/>
                <a:gd name="T23" fmla="*/ 3048 h 3958"/>
                <a:gd name="T24" fmla="*/ 196 w 2792"/>
                <a:gd name="T25" fmla="*/ 3258 h 3958"/>
                <a:gd name="T26" fmla="*/ 298 w 2792"/>
                <a:gd name="T27" fmla="*/ 3460 h 3958"/>
                <a:gd name="T28" fmla="*/ 418 w 2792"/>
                <a:gd name="T29" fmla="*/ 3652 h 3958"/>
                <a:gd name="T30" fmla="*/ 558 w 2792"/>
                <a:gd name="T31" fmla="*/ 3832 h 3958"/>
                <a:gd name="T32" fmla="*/ 690 w 2792"/>
                <a:gd name="T33" fmla="*/ 3958 h 3958"/>
                <a:gd name="T34" fmla="*/ 576 w 2792"/>
                <a:gd name="T35" fmla="*/ 3836 h 3958"/>
                <a:gd name="T36" fmla="*/ 438 w 2792"/>
                <a:gd name="T37" fmla="*/ 3662 h 3958"/>
                <a:gd name="T38" fmla="*/ 316 w 2792"/>
                <a:gd name="T39" fmla="*/ 3474 h 3958"/>
                <a:gd name="T40" fmla="*/ 214 w 2792"/>
                <a:gd name="T41" fmla="*/ 3274 h 3958"/>
                <a:gd name="T42" fmla="*/ 130 w 2792"/>
                <a:gd name="T43" fmla="*/ 3064 h 3958"/>
                <a:gd name="T44" fmla="*/ 68 w 2792"/>
                <a:gd name="T45" fmla="*/ 2844 h 3958"/>
                <a:gd name="T46" fmla="*/ 26 w 2792"/>
                <a:gd name="T47" fmla="*/ 2616 h 3958"/>
                <a:gd name="T48" fmla="*/ 8 w 2792"/>
                <a:gd name="T49" fmla="*/ 2380 h 3958"/>
                <a:gd name="T50" fmla="*/ 10 w 2792"/>
                <a:gd name="T51" fmla="*/ 2202 h 3958"/>
                <a:gd name="T52" fmla="*/ 34 w 2792"/>
                <a:gd name="T53" fmla="*/ 1968 h 3958"/>
                <a:gd name="T54" fmla="*/ 80 w 2792"/>
                <a:gd name="T55" fmla="*/ 1744 h 3958"/>
                <a:gd name="T56" fmla="*/ 148 w 2792"/>
                <a:gd name="T57" fmla="*/ 1526 h 3958"/>
                <a:gd name="T58" fmla="*/ 236 w 2792"/>
                <a:gd name="T59" fmla="*/ 1320 h 3958"/>
                <a:gd name="T60" fmla="*/ 342 w 2792"/>
                <a:gd name="T61" fmla="*/ 1122 h 3958"/>
                <a:gd name="T62" fmla="*/ 468 w 2792"/>
                <a:gd name="T63" fmla="*/ 938 h 3958"/>
                <a:gd name="T64" fmla="*/ 610 w 2792"/>
                <a:gd name="T65" fmla="*/ 766 h 3958"/>
                <a:gd name="T66" fmla="*/ 766 w 2792"/>
                <a:gd name="T67" fmla="*/ 610 h 3958"/>
                <a:gd name="T68" fmla="*/ 938 w 2792"/>
                <a:gd name="T69" fmla="*/ 468 h 3958"/>
                <a:gd name="T70" fmla="*/ 1122 w 2792"/>
                <a:gd name="T71" fmla="*/ 344 h 3958"/>
                <a:gd name="T72" fmla="*/ 1318 w 2792"/>
                <a:gd name="T73" fmla="*/ 236 h 3958"/>
                <a:gd name="T74" fmla="*/ 1526 w 2792"/>
                <a:gd name="T75" fmla="*/ 148 h 3958"/>
                <a:gd name="T76" fmla="*/ 1742 w 2792"/>
                <a:gd name="T77" fmla="*/ 82 h 3958"/>
                <a:gd name="T78" fmla="*/ 1968 w 2792"/>
                <a:gd name="T79" fmla="*/ 36 h 3958"/>
                <a:gd name="T80" fmla="*/ 2202 w 2792"/>
                <a:gd name="T81" fmla="*/ 12 h 3958"/>
                <a:gd name="T82" fmla="*/ 2380 w 2792"/>
                <a:gd name="T83" fmla="*/ 10 h 3958"/>
                <a:gd name="T84" fmla="*/ 2618 w 2792"/>
                <a:gd name="T85" fmla="*/ 28 h 3958"/>
                <a:gd name="T86" fmla="*/ 2792 w 2792"/>
                <a:gd name="T87" fmla="*/ 48 h 3958"/>
                <a:gd name="T88" fmla="*/ 2618 w 2792"/>
                <a:gd name="T89" fmla="*/ 20 h 3958"/>
                <a:gd name="T90" fmla="*/ 2380 w 2792"/>
                <a:gd name="T91" fmla="*/ 2 h 3958"/>
                <a:gd name="T92" fmla="*/ 2204 w 2792"/>
                <a:gd name="T93" fmla="*/ 4 h 3958"/>
                <a:gd name="T94" fmla="*/ 1976 w 2792"/>
                <a:gd name="T95" fmla="*/ 26 h 3958"/>
                <a:gd name="T96" fmla="*/ 1754 w 2792"/>
                <a:gd name="T97" fmla="*/ 70 h 3958"/>
                <a:gd name="T98" fmla="*/ 1536 w 2792"/>
                <a:gd name="T99" fmla="*/ 136 h 3958"/>
                <a:gd name="T100" fmla="*/ 1328 w 2792"/>
                <a:gd name="T101" fmla="*/ 222 h 3958"/>
                <a:gd name="T102" fmla="*/ 1130 w 2792"/>
                <a:gd name="T103" fmla="*/ 328 h 3958"/>
                <a:gd name="T104" fmla="*/ 940 w 2792"/>
                <a:gd name="T105" fmla="*/ 454 h 3958"/>
                <a:gd name="T106" fmla="*/ 764 w 2792"/>
                <a:gd name="T107" fmla="*/ 600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2" h="3958">
                  <a:moveTo>
                    <a:pt x="680" y="680"/>
                  </a:moveTo>
                  <a:lnTo>
                    <a:pt x="680" y="680"/>
                  </a:lnTo>
                  <a:lnTo>
                    <a:pt x="638" y="722"/>
                  </a:lnTo>
                  <a:lnTo>
                    <a:pt x="600" y="764"/>
                  </a:lnTo>
                  <a:lnTo>
                    <a:pt x="562" y="806"/>
                  </a:lnTo>
                  <a:lnTo>
                    <a:pt x="524" y="850"/>
                  </a:lnTo>
                  <a:lnTo>
                    <a:pt x="488" y="896"/>
                  </a:lnTo>
                  <a:lnTo>
                    <a:pt x="454" y="942"/>
                  </a:lnTo>
                  <a:lnTo>
                    <a:pt x="420" y="988"/>
                  </a:lnTo>
                  <a:lnTo>
                    <a:pt x="388" y="1034"/>
                  </a:lnTo>
                  <a:lnTo>
                    <a:pt x="358" y="1082"/>
                  </a:lnTo>
                  <a:lnTo>
                    <a:pt x="328" y="1130"/>
                  </a:lnTo>
                  <a:lnTo>
                    <a:pt x="300" y="1178"/>
                  </a:lnTo>
                  <a:lnTo>
                    <a:pt x="272" y="1228"/>
                  </a:lnTo>
                  <a:lnTo>
                    <a:pt x="246" y="1278"/>
                  </a:lnTo>
                  <a:lnTo>
                    <a:pt x="222" y="1330"/>
                  </a:lnTo>
                  <a:lnTo>
                    <a:pt x="198" y="1380"/>
                  </a:lnTo>
                  <a:lnTo>
                    <a:pt x="176" y="1432"/>
                  </a:lnTo>
                  <a:lnTo>
                    <a:pt x="154" y="1484"/>
                  </a:lnTo>
                  <a:lnTo>
                    <a:pt x="134" y="1538"/>
                  </a:lnTo>
                  <a:lnTo>
                    <a:pt x="116" y="1590"/>
                  </a:lnTo>
                  <a:lnTo>
                    <a:pt x="100" y="1644"/>
                  </a:lnTo>
                  <a:lnTo>
                    <a:pt x="84" y="1698"/>
                  </a:lnTo>
                  <a:lnTo>
                    <a:pt x="70" y="1754"/>
                  </a:lnTo>
                  <a:lnTo>
                    <a:pt x="56" y="1808"/>
                  </a:lnTo>
                  <a:lnTo>
                    <a:pt x="44" y="1864"/>
                  </a:lnTo>
                  <a:lnTo>
                    <a:pt x="34" y="1920"/>
                  </a:lnTo>
                  <a:lnTo>
                    <a:pt x="26" y="1976"/>
                  </a:lnTo>
                  <a:lnTo>
                    <a:pt x="18" y="2034"/>
                  </a:lnTo>
                  <a:lnTo>
                    <a:pt x="12" y="2090"/>
                  </a:lnTo>
                  <a:lnTo>
                    <a:pt x="6" y="2148"/>
                  </a:lnTo>
                  <a:lnTo>
                    <a:pt x="2" y="2204"/>
                  </a:lnTo>
                  <a:lnTo>
                    <a:pt x="0" y="2262"/>
                  </a:lnTo>
                  <a:lnTo>
                    <a:pt x="0" y="2320"/>
                  </a:lnTo>
                  <a:lnTo>
                    <a:pt x="0" y="2320"/>
                  </a:lnTo>
                  <a:lnTo>
                    <a:pt x="0" y="2378"/>
                  </a:lnTo>
                  <a:lnTo>
                    <a:pt x="2" y="2436"/>
                  </a:lnTo>
                  <a:lnTo>
                    <a:pt x="6" y="2494"/>
                  </a:lnTo>
                  <a:lnTo>
                    <a:pt x="12" y="2550"/>
                  </a:lnTo>
                  <a:lnTo>
                    <a:pt x="18" y="2608"/>
                  </a:lnTo>
                  <a:lnTo>
                    <a:pt x="24" y="2664"/>
                  </a:lnTo>
                  <a:lnTo>
                    <a:pt x="34" y="2720"/>
                  </a:lnTo>
                  <a:lnTo>
                    <a:pt x="44" y="2776"/>
                  </a:lnTo>
                  <a:lnTo>
                    <a:pt x="56" y="2832"/>
                  </a:lnTo>
                  <a:lnTo>
                    <a:pt x="68" y="2886"/>
                  </a:lnTo>
                  <a:lnTo>
                    <a:pt x="84" y="2940"/>
                  </a:lnTo>
                  <a:lnTo>
                    <a:pt x="98" y="2994"/>
                  </a:lnTo>
                  <a:lnTo>
                    <a:pt x="116" y="3048"/>
                  </a:lnTo>
                  <a:lnTo>
                    <a:pt x="134" y="3102"/>
                  </a:lnTo>
                  <a:lnTo>
                    <a:pt x="154" y="3154"/>
                  </a:lnTo>
                  <a:lnTo>
                    <a:pt x="174" y="3206"/>
                  </a:lnTo>
                  <a:lnTo>
                    <a:pt x="196" y="3258"/>
                  </a:lnTo>
                  <a:lnTo>
                    <a:pt x="220" y="3310"/>
                  </a:lnTo>
                  <a:lnTo>
                    <a:pt x="244" y="3360"/>
                  </a:lnTo>
                  <a:lnTo>
                    <a:pt x="270" y="3410"/>
                  </a:lnTo>
                  <a:lnTo>
                    <a:pt x="298" y="3460"/>
                  </a:lnTo>
                  <a:lnTo>
                    <a:pt x="326" y="3508"/>
                  </a:lnTo>
                  <a:lnTo>
                    <a:pt x="356" y="3556"/>
                  </a:lnTo>
                  <a:lnTo>
                    <a:pt x="386" y="3604"/>
                  </a:lnTo>
                  <a:lnTo>
                    <a:pt x="418" y="3652"/>
                  </a:lnTo>
                  <a:lnTo>
                    <a:pt x="452" y="3698"/>
                  </a:lnTo>
                  <a:lnTo>
                    <a:pt x="486" y="3742"/>
                  </a:lnTo>
                  <a:lnTo>
                    <a:pt x="522" y="3788"/>
                  </a:lnTo>
                  <a:lnTo>
                    <a:pt x="558" y="3832"/>
                  </a:lnTo>
                  <a:lnTo>
                    <a:pt x="596" y="3874"/>
                  </a:lnTo>
                  <a:lnTo>
                    <a:pt x="636" y="3916"/>
                  </a:lnTo>
                  <a:lnTo>
                    <a:pt x="676" y="3958"/>
                  </a:lnTo>
                  <a:lnTo>
                    <a:pt x="690" y="3958"/>
                  </a:lnTo>
                  <a:lnTo>
                    <a:pt x="690" y="3958"/>
                  </a:lnTo>
                  <a:lnTo>
                    <a:pt x="650" y="3918"/>
                  </a:lnTo>
                  <a:lnTo>
                    <a:pt x="612" y="3878"/>
                  </a:lnTo>
                  <a:lnTo>
                    <a:pt x="576" y="3836"/>
                  </a:lnTo>
                  <a:lnTo>
                    <a:pt x="540" y="3794"/>
                  </a:lnTo>
                  <a:lnTo>
                    <a:pt x="504" y="3750"/>
                  </a:lnTo>
                  <a:lnTo>
                    <a:pt x="470" y="3706"/>
                  </a:lnTo>
                  <a:lnTo>
                    <a:pt x="438" y="3662"/>
                  </a:lnTo>
                  <a:lnTo>
                    <a:pt x="406" y="3616"/>
                  </a:lnTo>
                  <a:lnTo>
                    <a:pt x="374" y="3568"/>
                  </a:lnTo>
                  <a:lnTo>
                    <a:pt x="344" y="3522"/>
                  </a:lnTo>
                  <a:lnTo>
                    <a:pt x="316" y="3474"/>
                  </a:lnTo>
                  <a:lnTo>
                    <a:pt x="288" y="3424"/>
                  </a:lnTo>
                  <a:lnTo>
                    <a:pt x="262" y="3374"/>
                  </a:lnTo>
                  <a:lnTo>
                    <a:pt x="238" y="3324"/>
                  </a:lnTo>
                  <a:lnTo>
                    <a:pt x="214" y="3274"/>
                  </a:lnTo>
                  <a:lnTo>
                    <a:pt x="190" y="3222"/>
                  </a:lnTo>
                  <a:lnTo>
                    <a:pt x="170" y="3170"/>
                  </a:lnTo>
                  <a:lnTo>
                    <a:pt x="150" y="3116"/>
                  </a:lnTo>
                  <a:lnTo>
                    <a:pt x="130" y="3064"/>
                  </a:lnTo>
                  <a:lnTo>
                    <a:pt x="112" y="3010"/>
                  </a:lnTo>
                  <a:lnTo>
                    <a:pt x="96" y="2954"/>
                  </a:lnTo>
                  <a:lnTo>
                    <a:pt x="82" y="2900"/>
                  </a:lnTo>
                  <a:lnTo>
                    <a:pt x="68" y="2844"/>
                  </a:lnTo>
                  <a:lnTo>
                    <a:pt x="56" y="2788"/>
                  </a:lnTo>
                  <a:lnTo>
                    <a:pt x="44" y="2730"/>
                  </a:lnTo>
                  <a:lnTo>
                    <a:pt x="34" y="2674"/>
                  </a:lnTo>
                  <a:lnTo>
                    <a:pt x="26" y="2616"/>
                  </a:lnTo>
                  <a:lnTo>
                    <a:pt x="20" y="2558"/>
                  </a:lnTo>
                  <a:lnTo>
                    <a:pt x="14" y="2498"/>
                  </a:lnTo>
                  <a:lnTo>
                    <a:pt x="10" y="2440"/>
                  </a:lnTo>
                  <a:lnTo>
                    <a:pt x="8" y="2380"/>
                  </a:lnTo>
                  <a:lnTo>
                    <a:pt x="8" y="2320"/>
                  </a:lnTo>
                  <a:lnTo>
                    <a:pt x="8" y="2320"/>
                  </a:lnTo>
                  <a:lnTo>
                    <a:pt x="8" y="2260"/>
                  </a:lnTo>
                  <a:lnTo>
                    <a:pt x="10" y="2202"/>
                  </a:lnTo>
                  <a:lnTo>
                    <a:pt x="14" y="2142"/>
                  </a:lnTo>
                  <a:lnTo>
                    <a:pt x="20" y="2084"/>
                  </a:lnTo>
                  <a:lnTo>
                    <a:pt x="26" y="2026"/>
                  </a:lnTo>
                  <a:lnTo>
                    <a:pt x="34" y="1968"/>
                  </a:lnTo>
                  <a:lnTo>
                    <a:pt x="44" y="1912"/>
                  </a:lnTo>
                  <a:lnTo>
                    <a:pt x="54" y="1856"/>
                  </a:lnTo>
                  <a:lnTo>
                    <a:pt x="68" y="1800"/>
                  </a:lnTo>
                  <a:lnTo>
                    <a:pt x="80" y="1744"/>
                  </a:lnTo>
                  <a:lnTo>
                    <a:pt x="96" y="1688"/>
                  </a:lnTo>
                  <a:lnTo>
                    <a:pt x="112" y="1634"/>
                  </a:lnTo>
                  <a:lnTo>
                    <a:pt x="130" y="1580"/>
                  </a:lnTo>
                  <a:lnTo>
                    <a:pt x="148" y="1526"/>
                  </a:lnTo>
                  <a:lnTo>
                    <a:pt x="168" y="1474"/>
                  </a:lnTo>
                  <a:lnTo>
                    <a:pt x="190" y="1422"/>
                  </a:lnTo>
                  <a:lnTo>
                    <a:pt x="212" y="1370"/>
                  </a:lnTo>
                  <a:lnTo>
                    <a:pt x="236" y="1320"/>
                  </a:lnTo>
                  <a:lnTo>
                    <a:pt x="262" y="1268"/>
                  </a:lnTo>
                  <a:lnTo>
                    <a:pt x="288" y="1220"/>
                  </a:lnTo>
                  <a:lnTo>
                    <a:pt x="314" y="1170"/>
                  </a:lnTo>
                  <a:lnTo>
                    <a:pt x="342" y="1122"/>
                  </a:lnTo>
                  <a:lnTo>
                    <a:pt x="372" y="1076"/>
                  </a:lnTo>
                  <a:lnTo>
                    <a:pt x="404" y="1028"/>
                  </a:lnTo>
                  <a:lnTo>
                    <a:pt x="434" y="982"/>
                  </a:lnTo>
                  <a:lnTo>
                    <a:pt x="468" y="938"/>
                  </a:lnTo>
                  <a:lnTo>
                    <a:pt x="502" y="894"/>
                  </a:lnTo>
                  <a:lnTo>
                    <a:pt x="536" y="850"/>
                  </a:lnTo>
                  <a:lnTo>
                    <a:pt x="572" y="808"/>
                  </a:lnTo>
                  <a:lnTo>
                    <a:pt x="610" y="766"/>
                  </a:lnTo>
                  <a:lnTo>
                    <a:pt x="646" y="726"/>
                  </a:lnTo>
                  <a:lnTo>
                    <a:pt x="686" y="686"/>
                  </a:lnTo>
                  <a:lnTo>
                    <a:pt x="726" y="648"/>
                  </a:lnTo>
                  <a:lnTo>
                    <a:pt x="766" y="610"/>
                  </a:lnTo>
                  <a:lnTo>
                    <a:pt x="808" y="572"/>
                  </a:lnTo>
                  <a:lnTo>
                    <a:pt x="850" y="538"/>
                  </a:lnTo>
                  <a:lnTo>
                    <a:pt x="894" y="502"/>
                  </a:lnTo>
                  <a:lnTo>
                    <a:pt x="938" y="468"/>
                  </a:lnTo>
                  <a:lnTo>
                    <a:pt x="982" y="436"/>
                  </a:lnTo>
                  <a:lnTo>
                    <a:pt x="1028" y="404"/>
                  </a:lnTo>
                  <a:lnTo>
                    <a:pt x="1074" y="374"/>
                  </a:lnTo>
                  <a:lnTo>
                    <a:pt x="1122" y="344"/>
                  </a:lnTo>
                  <a:lnTo>
                    <a:pt x="1170" y="316"/>
                  </a:lnTo>
                  <a:lnTo>
                    <a:pt x="1218" y="288"/>
                  </a:lnTo>
                  <a:lnTo>
                    <a:pt x="1268" y="262"/>
                  </a:lnTo>
                  <a:lnTo>
                    <a:pt x="1318" y="236"/>
                  </a:lnTo>
                  <a:lnTo>
                    <a:pt x="1370" y="212"/>
                  </a:lnTo>
                  <a:lnTo>
                    <a:pt x="1420" y="190"/>
                  </a:lnTo>
                  <a:lnTo>
                    <a:pt x="1472" y="170"/>
                  </a:lnTo>
                  <a:lnTo>
                    <a:pt x="1526" y="148"/>
                  </a:lnTo>
                  <a:lnTo>
                    <a:pt x="1580" y="130"/>
                  </a:lnTo>
                  <a:lnTo>
                    <a:pt x="1634" y="112"/>
                  </a:lnTo>
                  <a:lnTo>
                    <a:pt x="1688" y="96"/>
                  </a:lnTo>
                  <a:lnTo>
                    <a:pt x="1742" y="82"/>
                  </a:lnTo>
                  <a:lnTo>
                    <a:pt x="1798" y="68"/>
                  </a:lnTo>
                  <a:lnTo>
                    <a:pt x="1854" y="56"/>
                  </a:lnTo>
                  <a:lnTo>
                    <a:pt x="1912" y="44"/>
                  </a:lnTo>
                  <a:lnTo>
                    <a:pt x="1968" y="36"/>
                  </a:lnTo>
                  <a:lnTo>
                    <a:pt x="2026" y="28"/>
                  </a:lnTo>
                  <a:lnTo>
                    <a:pt x="2084" y="20"/>
                  </a:lnTo>
                  <a:lnTo>
                    <a:pt x="2142" y="16"/>
                  </a:lnTo>
                  <a:lnTo>
                    <a:pt x="2202" y="12"/>
                  </a:lnTo>
                  <a:lnTo>
                    <a:pt x="2260" y="10"/>
                  </a:lnTo>
                  <a:lnTo>
                    <a:pt x="2320" y="8"/>
                  </a:lnTo>
                  <a:lnTo>
                    <a:pt x="2320" y="8"/>
                  </a:lnTo>
                  <a:lnTo>
                    <a:pt x="2380" y="10"/>
                  </a:lnTo>
                  <a:lnTo>
                    <a:pt x="2440" y="12"/>
                  </a:lnTo>
                  <a:lnTo>
                    <a:pt x="2500" y="16"/>
                  </a:lnTo>
                  <a:lnTo>
                    <a:pt x="2560" y="20"/>
                  </a:lnTo>
                  <a:lnTo>
                    <a:pt x="2618" y="28"/>
                  </a:lnTo>
                  <a:lnTo>
                    <a:pt x="2676" y="36"/>
                  </a:lnTo>
                  <a:lnTo>
                    <a:pt x="2734" y="46"/>
                  </a:lnTo>
                  <a:lnTo>
                    <a:pt x="2792" y="56"/>
                  </a:lnTo>
                  <a:lnTo>
                    <a:pt x="2792" y="48"/>
                  </a:lnTo>
                  <a:lnTo>
                    <a:pt x="2792" y="48"/>
                  </a:lnTo>
                  <a:lnTo>
                    <a:pt x="2734" y="38"/>
                  </a:lnTo>
                  <a:lnTo>
                    <a:pt x="2676" y="28"/>
                  </a:lnTo>
                  <a:lnTo>
                    <a:pt x="2618" y="20"/>
                  </a:lnTo>
                  <a:lnTo>
                    <a:pt x="2558" y="12"/>
                  </a:lnTo>
                  <a:lnTo>
                    <a:pt x="2500" y="8"/>
                  </a:lnTo>
                  <a:lnTo>
                    <a:pt x="2440" y="4"/>
                  </a:lnTo>
                  <a:lnTo>
                    <a:pt x="2380" y="2"/>
                  </a:lnTo>
                  <a:lnTo>
                    <a:pt x="2320" y="0"/>
                  </a:lnTo>
                  <a:lnTo>
                    <a:pt x="2320" y="0"/>
                  </a:lnTo>
                  <a:lnTo>
                    <a:pt x="2262" y="2"/>
                  </a:lnTo>
                  <a:lnTo>
                    <a:pt x="2204" y="4"/>
                  </a:lnTo>
                  <a:lnTo>
                    <a:pt x="2146" y="6"/>
                  </a:lnTo>
                  <a:lnTo>
                    <a:pt x="2090" y="12"/>
                  </a:lnTo>
                  <a:lnTo>
                    <a:pt x="2032" y="18"/>
                  </a:lnTo>
                  <a:lnTo>
                    <a:pt x="1976" y="26"/>
                  </a:lnTo>
                  <a:lnTo>
                    <a:pt x="1920" y="34"/>
                  </a:lnTo>
                  <a:lnTo>
                    <a:pt x="1864" y="46"/>
                  </a:lnTo>
                  <a:lnTo>
                    <a:pt x="1808" y="56"/>
                  </a:lnTo>
                  <a:lnTo>
                    <a:pt x="1754" y="70"/>
                  </a:lnTo>
                  <a:lnTo>
                    <a:pt x="1698" y="84"/>
                  </a:lnTo>
                  <a:lnTo>
                    <a:pt x="1644" y="100"/>
                  </a:lnTo>
                  <a:lnTo>
                    <a:pt x="1590" y="116"/>
                  </a:lnTo>
                  <a:lnTo>
                    <a:pt x="1536" y="136"/>
                  </a:lnTo>
                  <a:lnTo>
                    <a:pt x="1484" y="154"/>
                  </a:lnTo>
                  <a:lnTo>
                    <a:pt x="1432" y="176"/>
                  </a:lnTo>
                  <a:lnTo>
                    <a:pt x="1380" y="198"/>
                  </a:lnTo>
                  <a:lnTo>
                    <a:pt x="1328" y="222"/>
                  </a:lnTo>
                  <a:lnTo>
                    <a:pt x="1278" y="246"/>
                  </a:lnTo>
                  <a:lnTo>
                    <a:pt x="1228" y="272"/>
                  </a:lnTo>
                  <a:lnTo>
                    <a:pt x="1178" y="300"/>
                  </a:lnTo>
                  <a:lnTo>
                    <a:pt x="1130" y="328"/>
                  </a:lnTo>
                  <a:lnTo>
                    <a:pt x="1080" y="358"/>
                  </a:lnTo>
                  <a:lnTo>
                    <a:pt x="1034" y="388"/>
                  </a:lnTo>
                  <a:lnTo>
                    <a:pt x="986" y="422"/>
                  </a:lnTo>
                  <a:lnTo>
                    <a:pt x="940" y="454"/>
                  </a:lnTo>
                  <a:lnTo>
                    <a:pt x="894" y="490"/>
                  </a:lnTo>
                  <a:lnTo>
                    <a:pt x="850" y="524"/>
                  </a:lnTo>
                  <a:lnTo>
                    <a:pt x="806" y="562"/>
                  </a:lnTo>
                  <a:lnTo>
                    <a:pt x="764" y="600"/>
                  </a:lnTo>
                  <a:lnTo>
                    <a:pt x="720" y="640"/>
                  </a:lnTo>
                  <a:lnTo>
                    <a:pt x="680" y="680"/>
                  </a:lnTo>
                  <a:lnTo>
                    <a:pt x="680" y="68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38725" y="990600"/>
              <a:ext cx="1400175" cy="14001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572000" y="3238500"/>
              <a:ext cx="539750" cy="5397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568825" y="4400550"/>
              <a:ext cx="396875" cy="3968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816475" y="5416550"/>
              <a:ext cx="400050" cy="3968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 b="3267"/>
          <a:stretch/>
        </p:blipFill>
        <p:spPr>
          <a:xfrm>
            <a:off x="1333461" y="1214716"/>
            <a:ext cx="7810539" cy="5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" y="811212"/>
            <a:ext cx="4178300" cy="52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2" r:id="rId4"/>
    <p:sldLayoutId id="2147483664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381250" y="5699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조장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소의섭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조원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성우철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김태연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김경섭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안현의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36" name="그룹 35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419028" y="1942912"/>
              <a:ext cx="2314278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KG</a:t>
              </a:r>
            </a:p>
            <a:p>
              <a:pPr algn="ctr"/>
              <a:r>
                <a:rPr lang="en-US" altLang="ko-KR" sz="6000" dirty="0">
                  <a:ln w="12700">
                    <a:solidFill>
                      <a:schemeClr val="bg1"/>
                    </a:solidFill>
                  </a:ln>
                  <a:noFill/>
                  <a:latin typeface="Bahnschrift Light" panose="020B0502040204020203" pitchFamily="34" charset="0"/>
                  <a:ea typeface="HY궁서B" panose="02020603020101020101" pitchFamily="18" charset="-127"/>
                </a:rPr>
                <a:t>MALL</a:t>
              </a:r>
              <a:endParaRPr lang="ko-KR" altLang="en-US" sz="3600" dirty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1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13" y="2133336"/>
            <a:ext cx="572545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8" y="2060527"/>
            <a:ext cx="558573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USE-CASE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11560" y="321297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2034" y="342900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>
            <a:stCxn id="18" idx="1"/>
          </p:cNvCxnSpPr>
          <p:nvPr/>
        </p:nvCxnSpPr>
        <p:spPr>
          <a:xfrm flipH="1">
            <a:off x="467544" y="353445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89132" y="353445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8" idx="3"/>
          </p:cNvCxnSpPr>
          <p:nvPr/>
        </p:nvCxnSpPr>
        <p:spPr>
          <a:xfrm flipH="1">
            <a:off x="552198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5"/>
          </p:cNvCxnSpPr>
          <p:nvPr/>
        </p:nvCxnSpPr>
        <p:spPr>
          <a:xfrm>
            <a:off x="804969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8316416" y="1766888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306890" y="1982912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1"/>
          </p:cNvCxnSpPr>
          <p:nvPr/>
        </p:nvCxnSpPr>
        <p:spPr>
          <a:xfrm flipH="1">
            <a:off x="8172400" y="2088365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493988" y="2088364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86" idx="3"/>
          </p:cNvCxnSpPr>
          <p:nvPr/>
        </p:nvCxnSpPr>
        <p:spPr>
          <a:xfrm flipH="1">
            <a:off x="8257054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86" idx="5"/>
          </p:cNvCxnSpPr>
          <p:nvPr/>
        </p:nvCxnSpPr>
        <p:spPr>
          <a:xfrm>
            <a:off x="8509825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8316416" y="429309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306890" y="450912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0" name="직선 연결선 99"/>
          <p:cNvCxnSpPr>
            <a:stCxn id="96" idx="1"/>
          </p:cNvCxnSpPr>
          <p:nvPr/>
        </p:nvCxnSpPr>
        <p:spPr>
          <a:xfrm flipH="1">
            <a:off x="8172400" y="461457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493988" y="461457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96" idx="3"/>
          </p:cNvCxnSpPr>
          <p:nvPr/>
        </p:nvCxnSpPr>
        <p:spPr>
          <a:xfrm flipH="1">
            <a:off x="8257054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6" idx="5"/>
          </p:cNvCxnSpPr>
          <p:nvPr/>
        </p:nvCxnSpPr>
        <p:spPr>
          <a:xfrm>
            <a:off x="8509825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0722" y="4474600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021415" y="2943756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비회원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106069" y="5445224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5940152" y="187490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940152" y="24522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상품상세조회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940152" y="301198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8423572" y="3306037"/>
            <a:ext cx="2194" cy="94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54" idx="6"/>
          </p:cNvCxnSpPr>
          <p:nvPr/>
        </p:nvCxnSpPr>
        <p:spPr>
          <a:xfrm flipH="1" flipV="1">
            <a:off x="7020272" y="2144930"/>
            <a:ext cx="934746" cy="137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112" idx="6"/>
          </p:cNvCxnSpPr>
          <p:nvPr/>
        </p:nvCxnSpPr>
        <p:spPr>
          <a:xfrm flipH="1">
            <a:off x="7020272" y="2282649"/>
            <a:ext cx="923389" cy="43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endCxn id="113" idx="6"/>
          </p:cNvCxnSpPr>
          <p:nvPr/>
        </p:nvCxnSpPr>
        <p:spPr>
          <a:xfrm flipH="1">
            <a:off x="7020272" y="2302336"/>
            <a:ext cx="909278" cy="97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5940152" y="357251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장바구니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>
            <a:endCxn id="124" idx="6"/>
          </p:cNvCxnSpPr>
          <p:nvPr/>
        </p:nvCxnSpPr>
        <p:spPr>
          <a:xfrm flipH="1">
            <a:off x="7020272" y="2303120"/>
            <a:ext cx="923389" cy="153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1768038" y="27554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상품등록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768038" y="332098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773675" y="388721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9" name="직선 화살표 연결선 128"/>
          <p:cNvCxnSpPr>
            <a:endCxn id="126" idx="2"/>
          </p:cNvCxnSpPr>
          <p:nvPr/>
        </p:nvCxnSpPr>
        <p:spPr>
          <a:xfrm flipV="1">
            <a:off x="1055709" y="3025473"/>
            <a:ext cx="712329" cy="672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endCxn id="127" idx="2"/>
          </p:cNvCxnSpPr>
          <p:nvPr/>
        </p:nvCxnSpPr>
        <p:spPr>
          <a:xfrm flipV="1">
            <a:off x="1065139" y="3591018"/>
            <a:ext cx="702899" cy="10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endCxn id="128" idx="2"/>
          </p:cNvCxnSpPr>
          <p:nvPr/>
        </p:nvCxnSpPr>
        <p:spPr>
          <a:xfrm>
            <a:off x="1090410" y="3697749"/>
            <a:ext cx="683265" cy="459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타원 133"/>
          <p:cNvSpPr/>
          <p:nvPr/>
        </p:nvSpPr>
        <p:spPr>
          <a:xfrm>
            <a:off x="5940152" y="450912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940152" y="5049645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물품구매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940152" y="5599844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1768038" y="445100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940152" y="61500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포토리뷰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5152704" y="411257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개인정보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0" name="직선 화살표 연결선 139"/>
          <p:cNvCxnSpPr>
            <a:endCxn id="134" idx="6"/>
          </p:cNvCxnSpPr>
          <p:nvPr/>
        </p:nvCxnSpPr>
        <p:spPr>
          <a:xfrm flipH="1" flipV="1">
            <a:off x="7020272" y="4779150"/>
            <a:ext cx="999849" cy="67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35" idx="6"/>
          </p:cNvCxnSpPr>
          <p:nvPr/>
        </p:nvCxnSpPr>
        <p:spPr>
          <a:xfrm flipH="1">
            <a:off x="7020272" y="4869160"/>
            <a:ext cx="999849" cy="45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endCxn id="136" idx="6"/>
          </p:cNvCxnSpPr>
          <p:nvPr/>
        </p:nvCxnSpPr>
        <p:spPr>
          <a:xfrm flipH="1">
            <a:off x="7020272" y="4869160"/>
            <a:ext cx="999849" cy="100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38" idx="6"/>
          </p:cNvCxnSpPr>
          <p:nvPr/>
        </p:nvCxnSpPr>
        <p:spPr>
          <a:xfrm flipH="1">
            <a:off x="7020272" y="4869160"/>
            <a:ext cx="999849" cy="155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39" idx="6"/>
          </p:cNvCxnSpPr>
          <p:nvPr/>
        </p:nvCxnSpPr>
        <p:spPr>
          <a:xfrm flipH="1" flipV="1">
            <a:off x="6232824" y="4382608"/>
            <a:ext cx="1787297" cy="471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endCxn id="137" idx="2"/>
          </p:cNvCxnSpPr>
          <p:nvPr/>
        </p:nvCxnSpPr>
        <p:spPr>
          <a:xfrm>
            <a:off x="1076721" y="3697749"/>
            <a:ext cx="691317" cy="1023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3661037" y="472408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사용자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60" name="직선 연결선 159"/>
          <p:cNvCxnSpPr>
            <a:stCxn id="126" idx="6"/>
            <a:endCxn id="158" idx="1"/>
          </p:cNvCxnSpPr>
          <p:nvPr/>
        </p:nvCxnSpPr>
        <p:spPr>
          <a:xfrm>
            <a:off x="2848158" y="3025473"/>
            <a:ext cx="971059" cy="1777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27" idx="6"/>
            <a:endCxn id="158" idx="1"/>
          </p:cNvCxnSpPr>
          <p:nvPr/>
        </p:nvCxnSpPr>
        <p:spPr>
          <a:xfrm>
            <a:off x="2848158" y="3591018"/>
            <a:ext cx="971059" cy="12121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28" idx="6"/>
            <a:endCxn id="158" idx="1"/>
          </p:cNvCxnSpPr>
          <p:nvPr/>
        </p:nvCxnSpPr>
        <p:spPr>
          <a:xfrm>
            <a:off x="2853795" y="4157240"/>
            <a:ext cx="965422" cy="645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37" idx="6"/>
            <a:endCxn id="158" idx="1"/>
          </p:cNvCxnSpPr>
          <p:nvPr/>
        </p:nvCxnSpPr>
        <p:spPr>
          <a:xfrm>
            <a:off x="2848158" y="4721031"/>
            <a:ext cx="971059" cy="821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2"/>
            <a:endCxn id="158" idx="6"/>
          </p:cNvCxnSpPr>
          <p:nvPr/>
        </p:nvCxnSpPr>
        <p:spPr>
          <a:xfrm flipH="1">
            <a:off x="4741157" y="4382608"/>
            <a:ext cx="411547" cy="611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34" idx="2"/>
            <a:endCxn id="158" idx="6"/>
          </p:cNvCxnSpPr>
          <p:nvPr/>
        </p:nvCxnSpPr>
        <p:spPr>
          <a:xfrm flipH="1">
            <a:off x="4741157" y="4779150"/>
            <a:ext cx="1198995" cy="2149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stCxn id="135" idx="2"/>
            <a:endCxn id="158" idx="6"/>
          </p:cNvCxnSpPr>
          <p:nvPr/>
        </p:nvCxnSpPr>
        <p:spPr>
          <a:xfrm flipH="1" flipV="1">
            <a:off x="4741157" y="4994111"/>
            <a:ext cx="1198995" cy="3255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36" idx="2"/>
            <a:endCxn id="158" idx="6"/>
          </p:cNvCxnSpPr>
          <p:nvPr/>
        </p:nvCxnSpPr>
        <p:spPr>
          <a:xfrm flipH="1" flipV="1">
            <a:off x="4741157" y="4994111"/>
            <a:ext cx="1198995" cy="8757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38" idx="2"/>
            <a:endCxn id="158" idx="6"/>
          </p:cNvCxnSpPr>
          <p:nvPr/>
        </p:nvCxnSpPr>
        <p:spPr>
          <a:xfrm flipH="1" flipV="1">
            <a:off x="4741157" y="4994111"/>
            <a:ext cx="1198995" cy="14259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92677"/>
            <a:ext cx="7920000" cy="37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07151"/>
            <a:ext cx="7920000" cy="34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8" y="2420888"/>
            <a:ext cx="7920000" cy="26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40402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03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UI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58318"/>
            <a:ext cx="4019082" cy="34909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7944" y="4149080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148064" y="2996952"/>
            <a:ext cx="1728192" cy="136815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131840" y="4725144"/>
            <a:ext cx="576064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67944" y="5134808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9912" y="4717244"/>
            <a:ext cx="648072" cy="2239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992" y="26369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1.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로그인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262" y="3782395"/>
            <a:ext cx="173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2.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아이디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7992" y="5350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ahnschrift Light" panose="020B0502040204020203" pitchFamily="34" charset="0"/>
              </a:rPr>
              <a:t>4</a:t>
            </a:r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Bahnschrift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회원가입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684" y="4841378"/>
            <a:ext cx="201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3.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비밀번호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7" name="직선 화살표 연결선 36"/>
          <p:cNvCxnSpPr>
            <a:stCxn id="30" idx="1"/>
            <a:endCxn id="34" idx="3"/>
          </p:cNvCxnSpPr>
          <p:nvPr/>
        </p:nvCxnSpPr>
        <p:spPr>
          <a:xfrm flipH="1" flipV="1">
            <a:off x="2569141" y="3967061"/>
            <a:ext cx="562699" cy="86609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2" idx="1"/>
          </p:cNvCxnSpPr>
          <p:nvPr/>
        </p:nvCxnSpPr>
        <p:spPr>
          <a:xfrm flipH="1">
            <a:off x="2627784" y="4829206"/>
            <a:ext cx="1152128" cy="24807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3"/>
            <a:endCxn id="35" idx="1"/>
          </p:cNvCxnSpPr>
          <p:nvPr/>
        </p:nvCxnSpPr>
        <p:spPr>
          <a:xfrm>
            <a:off x="5148064" y="5350832"/>
            <a:ext cx="1739928" cy="18466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089452"/>
            <a:ext cx="7258737" cy="43200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877867" y="1852566"/>
            <a:ext cx="1821925" cy="62856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1800" y="155948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아래 두 개 동의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923928" y="4878453"/>
            <a:ext cx="504056" cy="11428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56140" y="4509121"/>
            <a:ext cx="150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69" y="4189731"/>
            <a:ext cx="2257035" cy="100811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5277337" y="4405755"/>
            <a:ext cx="811696" cy="576064"/>
          </a:xfrm>
          <a:prstGeom prst="rightArrow">
            <a:avLst/>
          </a:prstGeom>
          <a:solidFill>
            <a:srgbClr val="F4E800"/>
          </a:solidFill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56176" y="4077072"/>
            <a:ext cx="2592288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불러오기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2061964"/>
            <a:ext cx="7402470" cy="4320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2149928" y="1759201"/>
            <a:ext cx="1918016" cy="136225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55359" y="135989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마우스 올라갔을 시 상세 정보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8013534" y="2924944"/>
            <a:ext cx="432048" cy="21333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07696" y="254409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양 옆으로 슬라이드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91863" y="1734358"/>
            <a:ext cx="3045600" cy="3030101"/>
            <a:chOff x="2073275" y="946150"/>
            <a:chExt cx="4991100" cy="4965700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489325" y="4171950"/>
              <a:ext cx="3463925" cy="1739900"/>
            </a:xfrm>
            <a:custGeom>
              <a:avLst/>
              <a:gdLst>
                <a:gd name="T0" fmla="*/ 2182 w 2182"/>
                <a:gd name="T1" fmla="*/ 0 h 1096"/>
                <a:gd name="T2" fmla="*/ 2182 w 2182"/>
                <a:gd name="T3" fmla="*/ 0 h 1096"/>
                <a:gd name="T4" fmla="*/ 2162 w 2182"/>
                <a:gd name="T5" fmla="*/ 58 h 1096"/>
                <a:gd name="T6" fmla="*/ 2140 w 2182"/>
                <a:gd name="T7" fmla="*/ 116 h 1096"/>
                <a:gd name="T8" fmla="*/ 2116 w 2182"/>
                <a:gd name="T9" fmla="*/ 174 h 1096"/>
                <a:gd name="T10" fmla="*/ 2090 w 2182"/>
                <a:gd name="T11" fmla="*/ 228 h 1096"/>
                <a:gd name="T12" fmla="*/ 2060 w 2182"/>
                <a:gd name="T13" fmla="*/ 284 h 1096"/>
                <a:gd name="T14" fmla="*/ 2030 w 2182"/>
                <a:gd name="T15" fmla="*/ 336 h 1096"/>
                <a:gd name="T16" fmla="*/ 1998 w 2182"/>
                <a:gd name="T17" fmla="*/ 388 h 1096"/>
                <a:gd name="T18" fmla="*/ 1964 w 2182"/>
                <a:gd name="T19" fmla="*/ 438 h 1096"/>
                <a:gd name="T20" fmla="*/ 1926 w 2182"/>
                <a:gd name="T21" fmla="*/ 488 h 1096"/>
                <a:gd name="T22" fmla="*/ 1888 w 2182"/>
                <a:gd name="T23" fmla="*/ 534 h 1096"/>
                <a:gd name="T24" fmla="*/ 1848 w 2182"/>
                <a:gd name="T25" fmla="*/ 580 h 1096"/>
                <a:gd name="T26" fmla="*/ 1806 w 2182"/>
                <a:gd name="T27" fmla="*/ 626 h 1096"/>
                <a:gd name="T28" fmla="*/ 1764 w 2182"/>
                <a:gd name="T29" fmla="*/ 668 h 1096"/>
                <a:gd name="T30" fmla="*/ 1718 w 2182"/>
                <a:gd name="T31" fmla="*/ 708 h 1096"/>
                <a:gd name="T32" fmla="*/ 1672 w 2182"/>
                <a:gd name="T33" fmla="*/ 748 h 1096"/>
                <a:gd name="T34" fmla="*/ 1624 w 2182"/>
                <a:gd name="T35" fmla="*/ 786 h 1096"/>
                <a:gd name="T36" fmla="*/ 1574 w 2182"/>
                <a:gd name="T37" fmla="*/ 820 h 1096"/>
                <a:gd name="T38" fmla="*/ 1524 w 2182"/>
                <a:gd name="T39" fmla="*/ 854 h 1096"/>
                <a:gd name="T40" fmla="*/ 1470 w 2182"/>
                <a:gd name="T41" fmla="*/ 886 h 1096"/>
                <a:gd name="T42" fmla="*/ 1418 w 2182"/>
                <a:gd name="T43" fmla="*/ 916 h 1096"/>
                <a:gd name="T44" fmla="*/ 1362 w 2182"/>
                <a:gd name="T45" fmla="*/ 944 h 1096"/>
                <a:gd name="T46" fmla="*/ 1306 w 2182"/>
                <a:gd name="T47" fmla="*/ 968 h 1096"/>
                <a:gd name="T48" fmla="*/ 1248 w 2182"/>
                <a:gd name="T49" fmla="*/ 992 h 1096"/>
                <a:gd name="T50" fmla="*/ 1190 w 2182"/>
                <a:gd name="T51" fmla="*/ 1014 h 1096"/>
                <a:gd name="T52" fmla="*/ 1130 w 2182"/>
                <a:gd name="T53" fmla="*/ 1032 h 1096"/>
                <a:gd name="T54" fmla="*/ 1070 w 2182"/>
                <a:gd name="T55" fmla="*/ 1048 h 1096"/>
                <a:gd name="T56" fmla="*/ 1010 w 2182"/>
                <a:gd name="T57" fmla="*/ 1062 h 1096"/>
                <a:gd name="T58" fmla="*/ 946 w 2182"/>
                <a:gd name="T59" fmla="*/ 1074 h 1096"/>
                <a:gd name="T60" fmla="*/ 884 w 2182"/>
                <a:gd name="T61" fmla="*/ 1084 h 1096"/>
                <a:gd name="T62" fmla="*/ 820 w 2182"/>
                <a:gd name="T63" fmla="*/ 1090 h 1096"/>
                <a:gd name="T64" fmla="*/ 756 w 2182"/>
                <a:gd name="T65" fmla="*/ 1094 h 1096"/>
                <a:gd name="T66" fmla="*/ 690 w 2182"/>
                <a:gd name="T67" fmla="*/ 1096 h 1096"/>
                <a:gd name="T68" fmla="*/ 690 w 2182"/>
                <a:gd name="T69" fmla="*/ 1096 h 1096"/>
                <a:gd name="T70" fmla="*/ 644 w 2182"/>
                <a:gd name="T71" fmla="*/ 1094 h 1096"/>
                <a:gd name="T72" fmla="*/ 598 w 2182"/>
                <a:gd name="T73" fmla="*/ 1092 h 1096"/>
                <a:gd name="T74" fmla="*/ 552 w 2182"/>
                <a:gd name="T75" fmla="*/ 1090 h 1096"/>
                <a:gd name="T76" fmla="*/ 506 w 2182"/>
                <a:gd name="T77" fmla="*/ 1084 h 1096"/>
                <a:gd name="T78" fmla="*/ 462 w 2182"/>
                <a:gd name="T79" fmla="*/ 1078 h 1096"/>
                <a:gd name="T80" fmla="*/ 418 w 2182"/>
                <a:gd name="T81" fmla="*/ 1072 h 1096"/>
                <a:gd name="T82" fmla="*/ 374 w 2182"/>
                <a:gd name="T83" fmla="*/ 1064 h 1096"/>
                <a:gd name="T84" fmla="*/ 330 w 2182"/>
                <a:gd name="T85" fmla="*/ 1054 h 1096"/>
                <a:gd name="T86" fmla="*/ 288 w 2182"/>
                <a:gd name="T87" fmla="*/ 1042 h 1096"/>
                <a:gd name="T88" fmla="*/ 244 w 2182"/>
                <a:gd name="T89" fmla="*/ 1030 h 1096"/>
                <a:gd name="T90" fmla="*/ 202 w 2182"/>
                <a:gd name="T91" fmla="*/ 1018 h 1096"/>
                <a:gd name="T92" fmla="*/ 160 w 2182"/>
                <a:gd name="T93" fmla="*/ 1004 h 1096"/>
                <a:gd name="T94" fmla="*/ 120 w 2182"/>
                <a:gd name="T95" fmla="*/ 988 h 1096"/>
                <a:gd name="T96" fmla="*/ 80 w 2182"/>
                <a:gd name="T97" fmla="*/ 972 h 1096"/>
                <a:gd name="T98" fmla="*/ 40 w 2182"/>
                <a:gd name="T99" fmla="*/ 954 h 1096"/>
                <a:gd name="T100" fmla="*/ 0 w 2182"/>
                <a:gd name="T101" fmla="*/ 93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2" h="1096">
                  <a:moveTo>
                    <a:pt x="2182" y="0"/>
                  </a:moveTo>
                  <a:lnTo>
                    <a:pt x="2182" y="0"/>
                  </a:lnTo>
                  <a:lnTo>
                    <a:pt x="2162" y="58"/>
                  </a:lnTo>
                  <a:lnTo>
                    <a:pt x="2140" y="116"/>
                  </a:lnTo>
                  <a:lnTo>
                    <a:pt x="2116" y="174"/>
                  </a:lnTo>
                  <a:lnTo>
                    <a:pt x="2090" y="228"/>
                  </a:lnTo>
                  <a:lnTo>
                    <a:pt x="2060" y="284"/>
                  </a:lnTo>
                  <a:lnTo>
                    <a:pt x="2030" y="336"/>
                  </a:lnTo>
                  <a:lnTo>
                    <a:pt x="1998" y="388"/>
                  </a:lnTo>
                  <a:lnTo>
                    <a:pt x="1964" y="438"/>
                  </a:lnTo>
                  <a:lnTo>
                    <a:pt x="1926" y="488"/>
                  </a:lnTo>
                  <a:lnTo>
                    <a:pt x="1888" y="534"/>
                  </a:lnTo>
                  <a:lnTo>
                    <a:pt x="1848" y="580"/>
                  </a:lnTo>
                  <a:lnTo>
                    <a:pt x="1806" y="626"/>
                  </a:lnTo>
                  <a:lnTo>
                    <a:pt x="1764" y="668"/>
                  </a:lnTo>
                  <a:lnTo>
                    <a:pt x="1718" y="708"/>
                  </a:lnTo>
                  <a:lnTo>
                    <a:pt x="1672" y="748"/>
                  </a:lnTo>
                  <a:lnTo>
                    <a:pt x="1624" y="786"/>
                  </a:lnTo>
                  <a:lnTo>
                    <a:pt x="1574" y="820"/>
                  </a:lnTo>
                  <a:lnTo>
                    <a:pt x="1524" y="854"/>
                  </a:lnTo>
                  <a:lnTo>
                    <a:pt x="1470" y="886"/>
                  </a:lnTo>
                  <a:lnTo>
                    <a:pt x="1418" y="916"/>
                  </a:lnTo>
                  <a:lnTo>
                    <a:pt x="1362" y="944"/>
                  </a:lnTo>
                  <a:lnTo>
                    <a:pt x="1306" y="968"/>
                  </a:lnTo>
                  <a:lnTo>
                    <a:pt x="1248" y="992"/>
                  </a:lnTo>
                  <a:lnTo>
                    <a:pt x="1190" y="1014"/>
                  </a:lnTo>
                  <a:lnTo>
                    <a:pt x="1130" y="1032"/>
                  </a:lnTo>
                  <a:lnTo>
                    <a:pt x="1070" y="1048"/>
                  </a:lnTo>
                  <a:lnTo>
                    <a:pt x="1010" y="1062"/>
                  </a:lnTo>
                  <a:lnTo>
                    <a:pt x="946" y="1074"/>
                  </a:lnTo>
                  <a:lnTo>
                    <a:pt x="884" y="1084"/>
                  </a:lnTo>
                  <a:lnTo>
                    <a:pt x="820" y="1090"/>
                  </a:lnTo>
                  <a:lnTo>
                    <a:pt x="756" y="1094"/>
                  </a:lnTo>
                  <a:lnTo>
                    <a:pt x="690" y="1096"/>
                  </a:lnTo>
                  <a:lnTo>
                    <a:pt x="690" y="1096"/>
                  </a:lnTo>
                  <a:lnTo>
                    <a:pt x="644" y="1094"/>
                  </a:lnTo>
                  <a:lnTo>
                    <a:pt x="598" y="1092"/>
                  </a:lnTo>
                  <a:lnTo>
                    <a:pt x="552" y="1090"/>
                  </a:lnTo>
                  <a:lnTo>
                    <a:pt x="506" y="1084"/>
                  </a:lnTo>
                  <a:lnTo>
                    <a:pt x="462" y="1078"/>
                  </a:lnTo>
                  <a:lnTo>
                    <a:pt x="418" y="1072"/>
                  </a:lnTo>
                  <a:lnTo>
                    <a:pt x="374" y="1064"/>
                  </a:lnTo>
                  <a:lnTo>
                    <a:pt x="330" y="1054"/>
                  </a:lnTo>
                  <a:lnTo>
                    <a:pt x="288" y="1042"/>
                  </a:lnTo>
                  <a:lnTo>
                    <a:pt x="244" y="1030"/>
                  </a:lnTo>
                  <a:lnTo>
                    <a:pt x="202" y="1018"/>
                  </a:lnTo>
                  <a:lnTo>
                    <a:pt x="160" y="1004"/>
                  </a:lnTo>
                  <a:lnTo>
                    <a:pt x="120" y="988"/>
                  </a:lnTo>
                  <a:lnTo>
                    <a:pt x="80" y="972"/>
                  </a:lnTo>
                  <a:lnTo>
                    <a:pt x="40" y="954"/>
                  </a:lnTo>
                  <a:lnTo>
                    <a:pt x="0" y="936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194050" y="2038350"/>
              <a:ext cx="2781300" cy="27813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924175" y="1797050"/>
              <a:ext cx="1600200" cy="3292475"/>
            </a:xfrm>
            <a:custGeom>
              <a:avLst/>
              <a:gdLst>
                <a:gd name="T0" fmla="*/ 1008 w 1008"/>
                <a:gd name="T1" fmla="*/ 2074 h 2074"/>
                <a:gd name="T2" fmla="*/ 904 w 1008"/>
                <a:gd name="T3" fmla="*/ 2064 h 2074"/>
                <a:gd name="T4" fmla="*/ 804 w 1008"/>
                <a:gd name="T5" fmla="*/ 2046 h 2074"/>
                <a:gd name="T6" fmla="*/ 708 w 1008"/>
                <a:gd name="T7" fmla="*/ 2018 h 2074"/>
                <a:gd name="T8" fmla="*/ 614 w 1008"/>
                <a:gd name="T9" fmla="*/ 1982 h 2074"/>
                <a:gd name="T10" fmla="*/ 526 w 1008"/>
                <a:gd name="T11" fmla="*/ 1936 h 2074"/>
                <a:gd name="T12" fmla="*/ 444 w 1008"/>
                <a:gd name="T13" fmla="*/ 1884 h 2074"/>
                <a:gd name="T14" fmla="*/ 366 w 1008"/>
                <a:gd name="T15" fmla="*/ 1822 h 2074"/>
                <a:gd name="T16" fmla="*/ 294 w 1008"/>
                <a:gd name="T17" fmla="*/ 1756 h 2074"/>
                <a:gd name="T18" fmla="*/ 230 w 1008"/>
                <a:gd name="T19" fmla="*/ 1682 h 2074"/>
                <a:gd name="T20" fmla="*/ 172 w 1008"/>
                <a:gd name="T21" fmla="*/ 1602 h 2074"/>
                <a:gd name="T22" fmla="*/ 122 w 1008"/>
                <a:gd name="T23" fmla="*/ 1518 h 2074"/>
                <a:gd name="T24" fmla="*/ 78 w 1008"/>
                <a:gd name="T25" fmla="*/ 1428 h 2074"/>
                <a:gd name="T26" fmla="*/ 46 w 1008"/>
                <a:gd name="T27" fmla="*/ 1332 h 2074"/>
                <a:gd name="T28" fmla="*/ 20 w 1008"/>
                <a:gd name="T29" fmla="*/ 1234 h 2074"/>
                <a:gd name="T30" fmla="*/ 6 w 1008"/>
                <a:gd name="T31" fmla="*/ 1134 h 2074"/>
                <a:gd name="T32" fmla="*/ 0 w 1008"/>
                <a:gd name="T33" fmla="*/ 1028 h 2074"/>
                <a:gd name="T34" fmla="*/ 2 w 1008"/>
                <a:gd name="T35" fmla="*/ 980 h 2074"/>
                <a:gd name="T36" fmla="*/ 10 w 1008"/>
                <a:gd name="T37" fmla="*/ 886 h 2074"/>
                <a:gd name="T38" fmla="*/ 26 w 1008"/>
                <a:gd name="T39" fmla="*/ 794 h 2074"/>
                <a:gd name="T40" fmla="*/ 50 w 1008"/>
                <a:gd name="T41" fmla="*/ 706 h 2074"/>
                <a:gd name="T42" fmla="*/ 82 w 1008"/>
                <a:gd name="T43" fmla="*/ 620 h 2074"/>
                <a:gd name="T44" fmla="*/ 122 w 1008"/>
                <a:gd name="T45" fmla="*/ 540 h 2074"/>
                <a:gd name="T46" fmla="*/ 166 w 1008"/>
                <a:gd name="T47" fmla="*/ 462 h 2074"/>
                <a:gd name="T48" fmla="*/ 218 w 1008"/>
                <a:gd name="T49" fmla="*/ 388 h 2074"/>
                <a:gd name="T50" fmla="*/ 276 w 1008"/>
                <a:gd name="T51" fmla="*/ 320 h 2074"/>
                <a:gd name="T52" fmla="*/ 340 w 1008"/>
                <a:gd name="T53" fmla="*/ 258 h 2074"/>
                <a:gd name="T54" fmla="*/ 408 w 1008"/>
                <a:gd name="T55" fmla="*/ 200 h 2074"/>
                <a:gd name="T56" fmla="*/ 482 w 1008"/>
                <a:gd name="T57" fmla="*/ 148 h 2074"/>
                <a:gd name="T58" fmla="*/ 558 w 1008"/>
                <a:gd name="T59" fmla="*/ 102 h 2074"/>
                <a:gd name="T60" fmla="*/ 640 w 1008"/>
                <a:gd name="T61" fmla="*/ 64 h 2074"/>
                <a:gd name="T62" fmla="*/ 726 w 1008"/>
                <a:gd name="T63" fmla="*/ 32 h 2074"/>
                <a:gd name="T64" fmla="*/ 814 w 1008"/>
                <a:gd name="T65" fmla="*/ 8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8" h="2074">
                  <a:moveTo>
                    <a:pt x="1008" y="2074"/>
                  </a:moveTo>
                  <a:lnTo>
                    <a:pt x="1008" y="2074"/>
                  </a:lnTo>
                  <a:lnTo>
                    <a:pt x="956" y="2070"/>
                  </a:lnTo>
                  <a:lnTo>
                    <a:pt x="904" y="2064"/>
                  </a:lnTo>
                  <a:lnTo>
                    <a:pt x="854" y="2056"/>
                  </a:lnTo>
                  <a:lnTo>
                    <a:pt x="804" y="2046"/>
                  </a:lnTo>
                  <a:lnTo>
                    <a:pt x="756" y="2034"/>
                  </a:lnTo>
                  <a:lnTo>
                    <a:pt x="708" y="2018"/>
                  </a:lnTo>
                  <a:lnTo>
                    <a:pt x="660" y="2000"/>
                  </a:lnTo>
                  <a:lnTo>
                    <a:pt x="614" y="1982"/>
                  </a:lnTo>
                  <a:lnTo>
                    <a:pt x="570" y="1960"/>
                  </a:lnTo>
                  <a:lnTo>
                    <a:pt x="526" y="1936"/>
                  </a:lnTo>
                  <a:lnTo>
                    <a:pt x="484" y="1910"/>
                  </a:lnTo>
                  <a:lnTo>
                    <a:pt x="444" y="1884"/>
                  </a:lnTo>
                  <a:lnTo>
                    <a:pt x="404" y="1854"/>
                  </a:lnTo>
                  <a:lnTo>
                    <a:pt x="366" y="1822"/>
                  </a:lnTo>
                  <a:lnTo>
                    <a:pt x="330" y="1790"/>
                  </a:lnTo>
                  <a:lnTo>
                    <a:pt x="294" y="1756"/>
                  </a:lnTo>
                  <a:lnTo>
                    <a:pt x="260" y="1720"/>
                  </a:lnTo>
                  <a:lnTo>
                    <a:pt x="230" y="1682"/>
                  </a:lnTo>
                  <a:lnTo>
                    <a:pt x="200" y="1642"/>
                  </a:lnTo>
                  <a:lnTo>
                    <a:pt x="172" y="1602"/>
                  </a:lnTo>
                  <a:lnTo>
                    <a:pt x="146" y="1560"/>
                  </a:lnTo>
                  <a:lnTo>
                    <a:pt x="122" y="1518"/>
                  </a:lnTo>
                  <a:lnTo>
                    <a:pt x="100" y="1472"/>
                  </a:lnTo>
                  <a:lnTo>
                    <a:pt x="78" y="1428"/>
                  </a:lnTo>
                  <a:lnTo>
                    <a:pt x="60" y="1380"/>
                  </a:lnTo>
                  <a:lnTo>
                    <a:pt x="46" y="1332"/>
                  </a:lnTo>
                  <a:lnTo>
                    <a:pt x="32" y="1284"/>
                  </a:lnTo>
                  <a:lnTo>
                    <a:pt x="20" y="1234"/>
                  </a:lnTo>
                  <a:lnTo>
                    <a:pt x="12" y="1184"/>
                  </a:lnTo>
                  <a:lnTo>
                    <a:pt x="6" y="1134"/>
                  </a:lnTo>
                  <a:lnTo>
                    <a:pt x="2" y="1082"/>
                  </a:lnTo>
                  <a:lnTo>
                    <a:pt x="0" y="1028"/>
                  </a:lnTo>
                  <a:lnTo>
                    <a:pt x="0" y="1028"/>
                  </a:lnTo>
                  <a:lnTo>
                    <a:pt x="2" y="980"/>
                  </a:lnTo>
                  <a:lnTo>
                    <a:pt x="4" y="934"/>
                  </a:lnTo>
                  <a:lnTo>
                    <a:pt x="10" y="886"/>
                  </a:lnTo>
                  <a:lnTo>
                    <a:pt x="18" y="840"/>
                  </a:lnTo>
                  <a:lnTo>
                    <a:pt x="26" y="794"/>
                  </a:lnTo>
                  <a:lnTo>
                    <a:pt x="38" y="750"/>
                  </a:lnTo>
                  <a:lnTo>
                    <a:pt x="50" y="706"/>
                  </a:lnTo>
                  <a:lnTo>
                    <a:pt x="66" y="664"/>
                  </a:lnTo>
                  <a:lnTo>
                    <a:pt x="82" y="620"/>
                  </a:lnTo>
                  <a:lnTo>
                    <a:pt x="102" y="580"/>
                  </a:lnTo>
                  <a:lnTo>
                    <a:pt x="122" y="540"/>
                  </a:lnTo>
                  <a:lnTo>
                    <a:pt x="144" y="500"/>
                  </a:lnTo>
                  <a:lnTo>
                    <a:pt x="166" y="462"/>
                  </a:lnTo>
                  <a:lnTo>
                    <a:pt x="192" y="424"/>
                  </a:lnTo>
                  <a:lnTo>
                    <a:pt x="218" y="388"/>
                  </a:lnTo>
                  <a:lnTo>
                    <a:pt x="246" y="354"/>
                  </a:lnTo>
                  <a:lnTo>
                    <a:pt x="276" y="320"/>
                  </a:lnTo>
                  <a:lnTo>
                    <a:pt x="308" y="288"/>
                  </a:lnTo>
                  <a:lnTo>
                    <a:pt x="340" y="258"/>
                  </a:lnTo>
                  <a:lnTo>
                    <a:pt x="374" y="228"/>
                  </a:lnTo>
                  <a:lnTo>
                    <a:pt x="408" y="200"/>
                  </a:lnTo>
                  <a:lnTo>
                    <a:pt x="444" y="174"/>
                  </a:lnTo>
                  <a:lnTo>
                    <a:pt x="482" y="148"/>
                  </a:lnTo>
                  <a:lnTo>
                    <a:pt x="520" y="124"/>
                  </a:lnTo>
                  <a:lnTo>
                    <a:pt x="558" y="102"/>
                  </a:lnTo>
                  <a:lnTo>
                    <a:pt x="600" y="82"/>
                  </a:lnTo>
                  <a:lnTo>
                    <a:pt x="640" y="64"/>
                  </a:lnTo>
                  <a:lnTo>
                    <a:pt x="682" y="48"/>
                  </a:lnTo>
                  <a:lnTo>
                    <a:pt x="726" y="32"/>
                  </a:lnTo>
                  <a:lnTo>
                    <a:pt x="770" y="20"/>
                  </a:lnTo>
                  <a:lnTo>
                    <a:pt x="814" y="8"/>
                  </a:lnTo>
                  <a:lnTo>
                    <a:pt x="860" y="0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657850" y="2466975"/>
              <a:ext cx="587375" cy="2228850"/>
            </a:xfrm>
            <a:custGeom>
              <a:avLst/>
              <a:gdLst>
                <a:gd name="T0" fmla="*/ 174 w 370"/>
                <a:gd name="T1" fmla="*/ 0 h 1404"/>
                <a:gd name="T2" fmla="*/ 174 w 370"/>
                <a:gd name="T3" fmla="*/ 0 h 1404"/>
                <a:gd name="T4" fmla="*/ 198 w 370"/>
                <a:gd name="T5" fmla="*/ 32 h 1404"/>
                <a:gd name="T6" fmla="*/ 218 w 370"/>
                <a:gd name="T7" fmla="*/ 66 h 1404"/>
                <a:gd name="T8" fmla="*/ 238 w 370"/>
                <a:gd name="T9" fmla="*/ 100 h 1404"/>
                <a:gd name="T10" fmla="*/ 256 w 370"/>
                <a:gd name="T11" fmla="*/ 134 h 1404"/>
                <a:gd name="T12" fmla="*/ 274 w 370"/>
                <a:gd name="T13" fmla="*/ 170 h 1404"/>
                <a:gd name="T14" fmla="*/ 290 w 370"/>
                <a:gd name="T15" fmla="*/ 206 h 1404"/>
                <a:gd name="T16" fmla="*/ 304 w 370"/>
                <a:gd name="T17" fmla="*/ 244 h 1404"/>
                <a:gd name="T18" fmla="*/ 318 w 370"/>
                <a:gd name="T19" fmla="*/ 282 h 1404"/>
                <a:gd name="T20" fmla="*/ 330 w 370"/>
                <a:gd name="T21" fmla="*/ 320 h 1404"/>
                <a:gd name="T22" fmla="*/ 340 w 370"/>
                <a:gd name="T23" fmla="*/ 360 h 1404"/>
                <a:gd name="T24" fmla="*/ 348 w 370"/>
                <a:gd name="T25" fmla="*/ 400 h 1404"/>
                <a:gd name="T26" fmla="*/ 356 w 370"/>
                <a:gd name="T27" fmla="*/ 440 h 1404"/>
                <a:gd name="T28" fmla="*/ 362 w 370"/>
                <a:gd name="T29" fmla="*/ 480 h 1404"/>
                <a:gd name="T30" fmla="*/ 366 w 370"/>
                <a:gd name="T31" fmla="*/ 522 h 1404"/>
                <a:gd name="T32" fmla="*/ 368 w 370"/>
                <a:gd name="T33" fmla="*/ 564 h 1404"/>
                <a:gd name="T34" fmla="*/ 370 w 370"/>
                <a:gd name="T35" fmla="*/ 606 h 1404"/>
                <a:gd name="T36" fmla="*/ 370 w 370"/>
                <a:gd name="T37" fmla="*/ 606 h 1404"/>
                <a:gd name="T38" fmla="*/ 368 w 370"/>
                <a:gd name="T39" fmla="*/ 666 h 1404"/>
                <a:gd name="T40" fmla="*/ 362 w 370"/>
                <a:gd name="T41" fmla="*/ 724 h 1404"/>
                <a:gd name="T42" fmla="*/ 354 w 370"/>
                <a:gd name="T43" fmla="*/ 782 h 1404"/>
                <a:gd name="T44" fmla="*/ 344 w 370"/>
                <a:gd name="T45" fmla="*/ 838 h 1404"/>
                <a:gd name="T46" fmla="*/ 330 w 370"/>
                <a:gd name="T47" fmla="*/ 894 h 1404"/>
                <a:gd name="T48" fmla="*/ 312 w 370"/>
                <a:gd name="T49" fmla="*/ 948 h 1404"/>
                <a:gd name="T50" fmla="*/ 292 w 370"/>
                <a:gd name="T51" fmla="*/ 1002 h 1404"/>
                <a:gd name="T52" fmla="*/ 270 w 370"/>
                <a:gd name="T53" fmla="*/ 1052 h 1404"/>
                <a:gd name="T54" fmla="*/ 244 w 370"/>
                <a:gd name="T55" fmla="*/ 1102 h 1404"/>
                <a:gd name="T56" fmla="*/ 216 w 370"/>
                <a:gd name="T57" fmla="*/ 1152 h 1404"/>
                <a:gd name="T58" fmla="*/ 186 w 370"/>
                <a:gd name="T59" fmla="*/ 1198 h 1404"/>
                <a:gd name="T60" fmla="*/ 154 w 370"/>
                <a:gd name="T61" fmla="*/ 1242 h 1404"/>
                <a:gd name="T62" fmla="*/ 118 w 370"/>
                <a:gd name="T63" fmla="*/ 1286 h 1404"/>
                <a:gd name="T64" fmla="*/ 80 w 370"/>
                <a:gd name="T65" fmla="*/ 1328 h 1404"/>
                <a:gd name="T66" fmla="*/ 42 w 370"/>
                <a:gd name="T67" fmla="*/ 1366 h 1404"/>
                <a:gd name="T68" fmla="*/ 0 w 370"/>
                <a:gd name="T6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1404">
                  <a:moveTo>
                    <a:pt x="174" y="0"/>
                  </a:moveTo>
                  <a:lnTo>
                    <a:pt x="174" y="0"/>
                  </a:lnTo>
                  <a:lnTo>
                    <a:pt x="198" y="32"/>
                  </a:lnTo>
                  <a:lnTo>
                    <a:pt x="218" y="66"/>
                  </a:lnTo>
                  <a:lnTo>
                    <a:pt x="238" y="100"/>
                  </a:lnTo>
                  <a:lnTo>
                    <a:pt x="256" y="134"/>
                  </a:lnTo>
                  <a:lnTo>
                    <a:pt x="274" y="170"/>
                  </a:lnTo>
                  <a:lnTo>
                    <a:pt x="290" y="206"/>
                  </a:lnTo>
                  <a:lnTo>
                    <a:pt x="304" y="244"/>
                  </a:lnTo>
                  <a:lnTo>
                    <a:pt x="318" y="282"/>
                  </a:lnTo>
                  <a:lnTo>
                    <a:pt x="330" y="320"/>
                  </a:lnTo>
                  <a:lnTo>
                    <a:pt x="340" y="360"/>
                  </a:lnTo>
                  <a:lnTo>
                    <a:pt x="348" y="400"/>
                  </a:lnTo>
                  <a:lnTo>
                    <a:pt x="356" y="440"/>
                  </a:lnTo>
                  <a:lnTo>
                    <a:pt x="362" y="480"/>
                  </a:lnTo>
                  <a:lnTo>
                    <a:pt x="366" y="522"/>
                  </a:lnTo>
                  <a:lnTo>
                    <a:pt x="368" y="56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68" y="666"/>
                  </a:lnTo>
                  <a:lnTo>
                    <a:pt x="362" y="724"/>
                  </a:lnTo>
                  <a:lnTo>
                    <a:pt x="354" y="782"/>
                  </a:lnTo>
                  <a:lnTo>
                    <a:pt x="344" y="838"/>
                  </a:lnTo>
                  <a:lnTo>
                    <a:pt x="330" y="894"/>
                  </a:lnTo>
                  <a:lnTo>
                    <a:pt x="312" y="948"/>
                  </a:lnTo>
                  <a:lnTo>
                    <a:pt x="292" y="1002"/>
                  </a:lnTo>
                  <a:lnTo>
                    <a:pt x="270" y="1052"/>
                  </a:lnTo>
                  <a:lnTo>
                    <a:pt x="244" y="1102"/>
                  </a:lnTo>
                  <a:lnTo>
                    <a:pt x="216" y="1152"/>
                  </a:lnTo>
                  <a:lnTo>
                    <a:pt x="186" y="1198"/>
                  </a:lnTo>
                  <a:lnTo>
                    <a:pt x="154" y="1242"/>
                  </a:lnTo>
                  <a:lnTo>
                    <a:pt x="118" y="1286"/>
                  </a:lnTo>
                  <a:lnTo>
                    <a:pt x="80" y="1328"/>
                  </a:lnTo>
                  <a:lnTo>
                    <a:pt x="42" y="1366"/>
                  </a:lnTo>
                  <a:lnTo>
                    <a:pt x="0" y="1404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759075" y="1606550"/>
              <a:ext cx="3648075" cy="3648075"/>
            </a:xfrm>
            <a:custGeom>
              <a:avLst/>
              <a:gdLst>
                <a:gd name="T0" fmla="*/ 2296 w 2298"/>
                <a:gd name="T1" fmla="*/ 1208 h 2298"/>
                <a:gd name="T2" fmla="*/ 2276 w 2298"/>
                <a:gd name="T3" fmla="*/ 1380 h 2298"/>
                <a:gd name="T4" fmla="*/ 2228 w 2298"/>
                <a:gd name="T5" fmla="*/ 1544 h 2298"/>
                <a:gd name="T6" fmla="*/ 2160 w 2298"/>
                <a:gd name="T7" fmla="*/ 1696 h 2298"/>
                <a:gd name="T8" fmla="*/ 2070 w 2298"/>
                <a:gd name="T9" fmla="*/ 1836 h 2298"/>
                <a:gd name="T10" fmla="*/ 1962 w 2298"/>
                <a:gd name="T11" fmla="*/ 1960 h 2298"/>
                <a:gd name="T12" fmla="*/ 1836 w 2298"/>
                <a:gd name="T13" fmla="*/ 2068 h 2298"/>
                <a:gd name="T14" fmla="*/ 1698 w 2298"/>
                <a:gd name="T15" fmla="*/ 2158 h 2298"/>
                <a:gd name="T16" fmla="*/ 1544 w 2298"/>
                <a:gd name="T17" fmla="*/ 2228 h 2298"/>
                <a:gd name="T18" fmla="*/ 1382 w 2298"/>
                <a:gd name="T19" fmla="*/ 2274 h 2298"/>
                <a:gd name="T20" fmla="*/ 1208 w 2298"/>
                <a:gd name="T21" fmla="*/ 2296 h 2298"/>
                <a:gd name="T22" fmla="*/ 1090 w 2298"/>
                <a:gd name="T23" fmla="*/ 2296 h 2298"/>
                <a:gd name="T24" fmla="*/ 918 w 2298"/>
                <a:gd name="T25" fmla="*/ 2274 h 2298"/>
                <a:gd name="T26" fmla="*/ 754 w 2298"/>
                <a:gd name="T27" fmla="*/ 2228 h 2298"/>
                <a:gd name="T28" fmla="*/ 602 w 2298"/>
                <a:gd name="T29" fmla="*/ 2158 h 2298"/>
                <a:gd name="T30" fmla="*/ 462 w 2298"/>
                <a:gd name="T31" fmla="*/ 2068 h 2298"/>
                <a:gd name="T32" fmla="*/ 338 w 2298"/>
                <a:gd name="T33" fmla="*/ 1960 h 2298"/>
                <a:gd name="T34" fmla="*/ 230 w 2298"/>
                <a:gd name="T35" fmla="*/ 1836 h 2298"/>
                <a:gd name="T36" fmla="*/ 140 w 2298"/>
                <a:gd name="T37" fmla="*/ 1696 h 2298"/>
                <a:gd name="T38" fmla="*/ 70 w 2298"/>
                <a:gd name="T39" fmla="*/ 1544 h 2298"/>
                <a:gd name="T40" fmla="*/ 24 w 2298"/>
                <a:gd name="T41" fmla="*/ 1380 h 2298"/>
                <a:gd name="T42" fmla="*/ 2 w 2298"/>
                <a:gd name="T43" fmla="*/ 1208 h 2298"/>
                <a:gd name="T44" fmla="*/ 2 w 2298"/>
                <a:gd name="T45" fmla="*/ 1090 h 2298"/>
                <a:gd name="T46" fmla="*/ 24 w 2298"/>
                <a:gd name="T47" fmla="*/ 916 h 2298"/>
                <a:gd name="T48" fmla="*/ 70 w 2298"/>
                <a:gd name="T49" fmla="*/ 754 h 2298"/>
                <a:gd name="T50" fmla="*/ 140 w 2298"/>
                <a:gd name="T51" fmla="*/ 600 h 2298"/>
                <a:gd name="T52" fmla="*/ 230 w 2298"/>
                <a:gd name="T53" fmla="*/ 462 h 2298"/>
                <a:gd name="T54" fmla="*/ 338 w 2298"/>
                <a:gd name="T55" fmla="*/ 336 h 2298"/>
                <a:gd name="T56" fmla="*/ 462 w 2298"/>
                <a:gd name="T57" fmla="*/ 228 h 2298"/>
                <a:gd name="T58" fmla="*/ 602 w 2298"/>
                <a:gd name="T59" fmla="*/ 138 h 2298"/>
                <a:gd name="T60" fmla="*/ 754 w 2298"/>
                <a:gd name="T61" fmla="*/ 70 h 2298"/>
                <a:gd name="T62" fmla="*/ 918 w 2298"/>
                <a:gd name="T63" fmla="*/ 22 h 2298"/>
                <a:gd name="T64" fmla="*/ 1090 w 2298"/>
                <a:gd name="T65" fmla="*/ 2 h 2298"/>
                <a:gd name="T66" fmla="*/ 1208 w 2298"/>
                <a:gd name="T67" fmla="*/ 2 h 2298"/>
                <a:gd name="T68" fmla="*/ 1382 w 2298"/>
                <a:gd name="T69" fmla="*/ 22 h 2298"/>
                <a:gd name="T70" fmla="*/ 1544 w 2298"/>
                <a:gd name="T71" fmla="*/ 70 h 2298"/>
                <a:gd name="T72" fmla="*/ 1698 w 2298"/>
                <a:gd name="T73" fmla="*/ 138 h 2298"/>
                <a:gd name="T74" fmla="*/ 1836 w 2298"/>
                <a:gd name="T75" fmla="*/ 228 h 2298"/>
                <a:gd name="T76" fmla="*/ 1962 w 2298"/>
                <a:gd name="T77" fmla="*/ 336 h 2298"/>
                <a:gd name="T78" fmla="*/ 2070 w 2298"/>
                <a:gd name="T79" fmla="*/ 462 h 2298"/>
                <a:gd name="T80" fmla="*/ 2160 w 2298"/>
                <a:gd name="T81" fmla="*/ 600 h 2298"/>
                <a:gd name="T82" fmla="*/ 2228 w 2298"/>
                <a:gd name="T83" fmla="*/ 754 h 2298"/>
                <a:gd name="T84" fmla="*/ 2276 w 2298"/>
                <a:gd name="T85" fmla="*/ 916 h 2298"/>
                <a:gd name="T86" fmla="*/ 2296 w 2298"/>
                <a:gd name="T87" fmla="*/ 1090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98" h="2298">
                  <a:moveTo>
                    <a:pt x="2298" y="1148"/>
                  </a:moveTo>
                  <a:lnTo>
                    <a:pt x="2298" y="1148"/>
                  </a:lnTo>
                  <a:lnTo>
                    <a:pt x="2296" y="1208"/>
                  </a:lnTo>
                  <a:lnTo>
                    <a:pt x="2292" y="1266"/>
                  </a:lnTo>
                  <a:lnTo>
                    <a:pt x="2286" y="1324"/>
                  </a:lnTo>
                  <a:lnTo>
                    <a:pt x="2276" y="1380"/>
                  </a:lnTo>
                  <a:lnTo>
                    <a:pt x="2262" y="1436"/>
                  </a:lnTo>
                  <a:lnTo>
                    <a:pt x="2246" y="1490"/>
                  </a:lnTo>
                  <a:lnTo>
                    <a:pt x="2228" y="1544"/>
                  </a:lnTo>
                  <a:lnTo>
                    <a:pt x="2208" y="1596"/>
                  </a:lnTo>
                  <a:lnTo>
                    <a:pt x="2186" y="1646"/>
                  </a:lnTo>
                  <a:lnTo>
                    <a:pt x="2160" y="1696"/>
                  </a:lnTo>
                  <a:lnTo>
                    <a:pt x="2132" y="1744"/>
                  </a:lnTo>
                  <a:lnTo>
                    <a:pt x="2102" y="1790"/>
                  </a:lnTo>
                  <a:lnTo>
                    <a:pt x="2070" y="1836"/>
                  </a:lnTo>
                  <a:lnTo>
                    <a:pt x="2036" y="1880"/>
                  </a:lnTo>
                  <a:lnTo>
                    <a:pt x="2000" y="1920"/>
                  </a:lnTo>
                  <a:lnTo>
                    <a:pt x="1962" y="1960"/>
                  </a:lnTo>
                  <a:lnTo>
                    <a:pt x="1922" y="1998"/>
                  </a:lnTo>
                  <a:lnTo>
                    <a:pt x="1880" y="2034"/>
                  </a:lnTo>
                  <a:lnTo>
                    <a:pt x="1836" y="2068"/>
                  </a:lnTo>
                  <a:lnTo>
                    <a:pt x="1792" y="2100"/>
                  </a:lnTo>
                  <a:lnTo>
                    <a:pt x="1746" y="2130"/>
                  </a:lnTo>
                  <a:lnTo>
                    <a:pt x="1698" y="2158"/>
                  </a:lnTo>
                  <a:lnTo>
                    <a:pt x="1648" y="2184"/>
                  </a:lnTo>
                  <a:lnTo>
                    <a:pt x="1596" y="2206"/>
                  </a:lnTo>
                  <a:lnTo>
                    <a:pt x="1544" y="2228"/>
                  </a:lnTo>
                  <a:lnTo>
                    <a:pt x="1492" y="2246"/>
                  </a:lnTo>
                  <a:lnTo>
                    <a:pt x="1436" y="2260"/>
                  </a:lnTo>
                  <a:lnTo>
                    <a:pt x="1382" y="2274"/>
                  </a:lnTo>
                  <a:lnTo>
                    <a:pt x="1324" y="2284"/>
                  </a:lnTo>
                  <a:lnTo>
                    <a:pt x="1268" y="2292"/>
                  </a:lnTo>
                  <a:lnTo>
                    <a:pt x="1208" y="2296"/>
                  </a:lnTo>
                  <a:lnTo>
                    <a:pt x="1150" y="2298"/>
                  </a:lnTo>
                  <a:lnTo>
                    <a:pt x="1150" y="2298"/>
                  </a:lnTo>
                  <a:lnTo>
                    <a:pt x="1090" y="2296"/>
                  </a:lnTo>
                  <a:lnTo>
                    <a:pt x="1032" y="2292"/>
                  </a:lnTo>
                  <a:lnTo>
                    <a:pt x="974" y="2284"/>
                  </a:lnTo>
                  <a:lnTo>
                    <a:pt x="918" y="2274"/>
                  </a:lnTo>
                  <a:lnTo>
                    <a:pt x="862" y="2260"/>
                  </a:lnTo>
                  <a:lnTo>
                    <a:pt x="808" y="2246"/>
                  </a:lnTo>
                  <a:lnTo>
                    <a:pt x="754" y="2228"/>
                  </a:lnTo>
                  <a:lnTo>
                    <a:pt x="702" y="2206"/>
                  </a:lnTo>
                  <a:lnTo>
                    <a:pt x="652" y="2184"/>
                  </a:lnTo>
                  <a:lnTo>
                    <a:pt x="602" y="2158"/>
                  </a:lnTo>
                  <a:lnTo>
                    <a:pt x="554" y="2130"/>
                  </a:lnTo>
                  <a:lnTo>
                    <a:pt x="508" y="2100"/>
                  </a:lnTo>
                  <a:lnTo>
                    <a:pt x="462" y="2068"/>
                  </a:lnTo>
                  <a:lnTo>
                    <a:pt x="418" y="2034"/>
                  </a:lnTo>
                  <a:lnTo>
                    <a:pt x="378" y="1998"/>
                  </a:lnTo>
                  <a:lnTo>
                    <a:pt x="338" y="1960"/>
                  </a:lnTo>
                  <a:lnTo>
                    <a:pt x="300" y="1920"/>
                  </a:lnTo>
                  <a:lnTo>
                    <a:pt x="264" y="1880"/>
                  </a:lnTo>
                  <a:lnTo>
                    <a:pt x="230" y="1836"/>
                  </a:lnTo>
                  <a:lnTo>
                    <a:pt x="198" y="1790"/>
                  </a:lnTo>
                  <a:lnTo>
                    <a:pt x="168" y="1744"/>
                  </a:lnTo>
                  <a:lnTo>
                    <a:pt x="140" y="1696"/>
                  </a:lnTo>
                  <a:lnTo>
                    <a:pt x="114" y="1646"/>
                  </a:lnTo>
                  <a:lnTo>
                    <a:pt x="92" y="1596"/>
                  </a:lnTo>
                  <a:lnTo>
                    <a:pt x="70" y="1544"/>
                  </a:lnTo>
                  <a:lnTo>
                    <a:pt x="52" y="1490"/>
                  </a:lnTo>
                  <a:lnTo>
                    <a:pt x="38" y="1436"/>
                  </a:lnTo>
                  <a:lnTo>
                    <a:pt x="24" y="1380"/>
                  </a:lnTo>
                  <a:lnTo>
                    <a:pt x="14" y="1324"/>
                  </a:lnTo>
                  <a:lnTo>
                    <a:pt x="6" y="1266"/>
                  </a:lnTo>
                  <a:lnTo>
                    <a:pt x="2" y="1208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2" y="1090"/>
                  </a:lnTo>
                  <a:lnTo>
                    <a:pt x="6" y="1030"/>
                  </a:lnTo>
                  <a:lnTo>
                    <a:pt x="14" y="974"/>
                  </a:lnTo>
                  <a:lnTo>
                    <a:pt x="24" y="916"/>
                  </a:lnTo>
                  <a:lnTo>
                    <a:pt x="38" y="862"/>
                  </a:lnTo>
                  <a:lnTo>
                    <a:pt x="52" y="806"/>
                  </a:lnTo>
                  <a:lnTo>
                    <a:pt x="70" y="754"/>
                  </a:lnTo>
                  <a:lnTo>
                    <a:pt x="92" y="702"/>
                  </a:lnTo>
                  <a:lnTo>
                    <a:pt x="114" y="650"/>
                  </a:lnTo>
                  <a:lnTo>
                    <a:pt x="140" y="600"/>
                  </a:lnTo>
                  <a:lnTo>
                    <a:pt x="168" y="552"/>
                  </a:lnTo>
                  <a:lnTo>
                    <a:pt x="198" y="506"/>
                  </a:lnTo>
                  <a:lnTo>
                    <a:pt x="230" y="462"/>
                  </a:lnTo>
                  <a:lnTo>
                    <a:pt x="264" y="418"/>
                  </a:lnTo>
                  <a:lnTo>
                    <a:pt x="300" y="376"/>
                  </a:lnTo>
                  <a:lnTo>
                    <a:pt x="338" y="336"/>
                  </a:lnTo>
                  <a:lnTo>
                    <a:pt x="378" y="298"/>
                  </a:lnTo>
                  <a:lnTo>
                    <a:pt x="418" y="262"/>
                  </a:lnTo>
                  <a:lnTo>
                    <a:pt x="462" y="228"/>
                  </a:lnTo>
                  <a:lnTo>
                    <a:pt x="508" y="196"/>
                  </a:lnTo>
                  <a:lnTo>
                    <a:pt x="554" y="166"/>
                  </a:lnTo>
                  <a:lnTo>
                    <a:pt x="602" y="138"/>
                  </a:lnTo>
                  <a:lnTo>
                    <a:pt x="652" y="112"/>
                  </a:lnTo>
                  <a:lnTo>
                    <a:pt x="702" y="90"/>
                  </a:lnTo>
                  <a:lnTo>
                    <a:pt x="754" y="70"/>
                  </a:lnTo>
                  <a:lnTo>
                    <a:pt x="808" y="52"/>
                  </a:lnTo>
                  <a:lnTo>
                    <a:pt x="862" y="36"/>
                  </a:lnTo>
                  <a:lnTo>
                    <a:pt x="918" y="22"/>
                  </a:lnTo>
                  <a:lnTo>
                    <a:pt x="974" y="12"/>
                  </a:lnTo>
                  <a:lnTo>
                    <a:pt x="1032" y="6"/>
                  </a:lnTo>
                  <a:lnTo>
                    <a:pt x="1090" y="2"/>
                  </a:lnTo>
                  <a:lnTo>
                    <a:pt x="1150" y="0"/>
                  </a:lnTo>
                  <a:lnTo>
                    <a:pt x="1150" y="0"/>
                  </a:lnTo>
                  <a:lnTo>
                    <a:pt x="1208" y="2"/>
                  </a:lnTo>
                  <a:lnTo>
                    <a:pt x="1268" y="6"/>
                  </a:lnTo>
                  <a:lnTo>
                    <a:pt x="1324" y="12"/>
                  </a:lnTo>
                  <a:lnTo>
                    <a:pt x="1382" y="22"/>
                  </a:lnTo>
                  <a:lnTo>
                    <a:pt x="1436" y="36"/>
                  </a:lnTo>
                  <a:lnTo>
                    <a:pt x="1492" y="52"/>
                  </a:lnTo>
                  <a:lnTo>
                    <a:pt x="1544" y="70"/>
                  </a:lnTo>
                  <a:lnTo>
                    <a:pt x="1596" y="90"/>
                  </a:lnTo>
                  <a:lnTo>
                    <a:pt x="1648" y="112"/>
                  </a:lnTo>
                  <a:lnTo>
                    <a:pt x="1698" y="138"/>
                  </a:lnTo>
                  <a:lnTo>
                    <a:pt x="1746" y="166"/>
                  </a:lnTo>
                  <a:lnTo>
                    <a:pt x="1792" y="196"/>
                  </a:lnTo>
                  <a:lnTo>
                    <a:pt x="1836" y="228"/>
                  </a:lnTo>
                  <a:lnTo>
                    <a:pt x="1880" y="262"/>
                  </a:lnTo>
                  <a:lnTo>
                    <a:pt x="1922" y="298"/>
                  </a:lnTo>
                  <a:lnTo>
                    <a:pt x="1962" y="336"/>
                  </a:lnTo>
                  <a:lnTo>
                    <a:pt x="2000" y="376"/>
                  </a:lnTo>
                  <a:lnTo>
                    <a:pt x="2036" y="418"/>
                  </a:lnTo>
                  <a:lnTo>
                    <a:pt x="2070" y="462"/>
                  </a:lnTo>
                  <a:lnTo>
                    <a:pt x="2102" y="506"/>
                  </a:lnTo>
                  <a:lnTo>
                    <a:pt x="2132" y="552"/>
                  </a:lnTo>
                  <a:lnTo>
                    <a:pt x="2160" y="600"/>
                  </a:lnTo>
                  <a:lnTo>
                    <a:pt x="2186" y="650"/>
                  </a:lnTo>
                  <a:lnTo>
                    <a:pt x="2208" y="702"/>
                  </a:lnTo>
                  <a:lnTo>
                    <a:pt x="2228" y="754"/>
                  </a:lnTo>
                  <a:lnTo>
                    <a:pt x="2246" y="806"/>
                  </a:lnTo>
                  <a:lnTo>
                    <a:pt x="2262" y="862"/>
                  </a:lnTo>
                  <a:lnTo>
                    <a:pt x="2276" y="916"/>
                  </a:lnTo>
                  <a:lnTo>
                    <a:pt x="2286" y="974"/>
                  </a:lnTo>
                  <a:lnTo>
                    <a:pt x="2292" y="1030"/>
                  </a:lnTo>
                  <a:lnTo>
                    <a:pt x="2296" y="1090"/>
                  </a:lnTo>
                  <a:lnTo>
                    <a:pt x="2298" y="1148"/>
                  </a:lnTo>
                  <a:lnTo>
                    <a:pt x="2298" y="1148"/>
                  </a:lnTo>
                  <a:close/>
                </a:path>
              </a:pathLst>
            </a:custGeom>
            <a:noFill/>
            <a:ln w="12700">
              <a:solidFill>
                <a:srgbClr val="8390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464175" y="1816100"/>
              <a:ext cx="76200" cy="762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6346825" y="3254375"/>
              <a:ext cx="123825" cy="1206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803650" y="5048250"/>
              <a:ext cx="79375" cy="793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3813175" y="1739900"/>
              <a:ext cx="57150" cy="571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886075" y="32797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470275" y="5616575"/>
              <a:ext cx="79375" cy="7937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2936875" y="3917950"/>
              <a:ext cx="123825" cy="12382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5197475" y="5029200"/>
              <a:ext cx="180975" cy="1841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489200" y="2809875"/>
              <a:ext cx="180975" cy="1809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6835775" y="4381500"/>
              <a:ext cx="50800" cy="508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489450" y="1371600"/>
              <a:ext cx="2152650" cy="2371725"/>
            </a:xfrm>
            <a:custGeom>
              <a:avLst/>
              <a:gdLst>
                <a:gd name="T0" fmla="*/ 0 w 1356"/>
                <a:gd name="T1" fmla="*/ 0 h 1494"/>
                <a:gd name="T2" fmla="*/ 0 w 1356"/>
                <a:gd name="T3" fmla="*/ 0 h 1494"/>
                <a:gd name="T4" fmla="*/ 60 w 1356"/>
                <a:gd name="T5" fmla="*/ 0 h 1494"/>
                <a:gd name="T6" fmla="*/ 60 w 1356"/>
                <a:gd name="T7" fmla="*/ 0 h 1494"/>
                <a:gd name="T8" fmla="*/ 126 w 1356"/>
                <a:gd name="T9" fmla="*/ 2 h 1494"/>
                <a:gd name="T10" fmla="*/ 192 w 1356"/>
                <a:gd name="T11" fmla="*/ 6 h 1494"/>
                <a:gd name="T12" fmla="*/ 258 w 1356"/>
                <a:gd name="T13" fmla="*/ 14 h 1494"/>
                <a:gd name="T14" fmla="*/ 322 w 1356"/>
                <a:gd name="T15" fmla="*/ 26 h 1494"/>
                <a:gd name="T16" fmla="*/ 384 w 1356"/>
                <a:gd name="T17" fmla="*/ 40 h 1494"/>
                <a:gd name="T18" fmla="*/ 446 w 1356"/>
                <a:gd name="T19" fmla="*/ 58 h 1494"/>
                <a:gd name="T20" fmla="*/ 506 w 1356"/>
                <a:gd name="T21" fmla="*/ 78 h 1494"/>
                <a:gd name="T22" fmla="*/ 564 w 1356"/>
                <a:gd name="T23" fmla="*/ 102 h 1494"/>
                <a:gd name="T24" fmla="*/ 622 w 1356"/>
                <a:gd name="T25" fmla="*/ 128 h 1494"/>
                <a:gd name="T26" fmla="*/ 678 w 1356"/>
                <a:gd name="T27" fmla="*/ 156 h 1494"/>
                <a:gd name="T28" fmla="*/ 732 w 1356"/>
                <a:gd name="T29" fmla="*/ 188 h 1494"/>
                <a:gd name="T30" fmla="*/ 784 w 1356"/>
                <a:gd name="T31" fmla="*/ 220 h 1494"/>
                <a:gd name="T32" fmla="*/ 836 w 1356"/>
                <a:gd name="T33" fmla="*/ 258 h 1494"/>
                <a:gd name="T34" fmla="*/ 884 w 1356"/>
                <a:gd name="T35" fmla="*/ 296 h 1494"/>
                <a:gd name="T36" fmla="*/ 932 w 1356"/>
                <a:gd name="T37" fmla="*/ 336 h 1494"/>
                <a:gd name="T38" fmla="*/ 976 w 1356"/>
                <a:gd name="T39" fmla="*/ 380 h 1494"/>
                <a:gd name="T40" fmla="*/ 1020 w 1356"/>
                <a:gd name="T41" fmla="*/ 424 h 1494"/>
                <a:gd name="T42" fmla="*/ 1060 w 1356"/>
                <a:gd name="T43" fmla="*/ 472 h 1494"/>
                <a:gd name="T44" fmla="*/ 1100 w 1356"/>
                <a:gd name="T45" fmla="*/ 520 h 1494"/>
                <a:gd name="T46" fmla="*/ 1136 w 1356"/>
                <a:gd name="T47" fmla="*/ 572 h 1494"/>
                <a:gd name="T48" fmla="*/ 1168 w 1356"/>
                <a:gd name="T49" fmla="*/ 624 h 1494"/>
                <a:gd name="T50" fmla="*/ 1200 w 1356"/>
                <a:gd name="T51" fmla="*/ 678 h 1494"/>
                <a:gd name="T52" fmla="*/ 1228 w 1356"/>
                <a:gd name="T53" fmla="*/ 734 h 1494"/>
                <a:gd name="T54" fmla="*/ 1254 w 1356"/>
                <a:gd name="T55" fmla="*/ 792 h 1494"/>
                <a:gd name="T56" fmla="*/ 1278 w 1356"/>
                <a:gd name="T57" fmla="*/ 850 h 1494"/>
                <a:gd name="T58" fmla="*/ 1298 w 1356"/>
                <a:gd name="T59" fmla="*/ 910 h 1494"/>
                <a:gd name="T60" fmla="*/ 1316 w 1356"/>
                <a:gd name="T61" fmla="*/ 972 h 1494"/>
                <a:gd name="T62" fmla="*/ 1330 w 1356"/>
                <a:gd name="T63" fmla="*/ 1034 h 1494"/>
                <a:gd name="T64" fmla="*/ 1342 w 1356"/>
                <a:gd name="T65" fmla="*/ 1098 h 1494"/>
                <a:gd name="T66" fmla="*/ 1350 w 1356"/>
                <a:gd name="T67" fmla="*/ 1164 h 1494"/>
                <a:gd name="T68" fmla="*/ 1356 w 1356"/>
                <a:gd name="T69" fmla="*/ 1230 h 1494"/>
                <a:gd name="T70" fmla="*/ 1356 w 1356"/>
                <a:gd name="T71" fmla="*/ 1296 h 1494"/>
                <a:gd name="T72" fmla="*/ 1356 w 1356"/>
                <a:gd name="T73" fmla="*/ 1296 h 1494"/>
                <a:gd name="T74" fmla="*/ 1356 w 1356"/>
                <a:gd name="T75" fmla="*/ 1346 h 1494"/>
                <a:gd name="T76" fmla="*/ 1352 w 1356"/>
                <a:gd name="T77" fmla="*/ 1396 h 1494"/>
                <a:gd name="T78" fmla="*/ 1348 w 1356"/>
                <a:gd name="T79" fmla="*/ 1446 h 1494"/>
                <a:gd name="T80" fmla="*/ 1342 w 1356"/>
                <a:gd name="T81" fmla="*/ 1494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6" h="1494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126" y="2"/>
                  </a:lnTo>
                  <a:lnTo>
                    <a:pt x="192" y="6"/>
                  </a:lnTo>
                  <a:lnTo>
                    <a:pt x="258" y="14"/>
                  </a:lnTo>
                  <a:lnTo>
                    <a:pt x="322" y="26"/>
                  </a:lnTo>
                  <a:lnTo>
                    <a:pt x="384" y="40"/>
                  </a:lnTo>
                  <a:lnTo>
                    <a:pt x="446" y="58"/>
                  </a:lnTo>
                  <a:lnTo>
                    <a:pt x="506" y="78"/>
                  </a:lnTo>
                  <a:lnTo>
                    <a:pt x="564" y="102"/>
                  </a:lnTo>
                  <a:lnTo>
                    <a:pt x="622" y="128"/>
                  </a:lnTo>
                  <a:lnTo>
                    <a:pt x="678" y="156"/>
                  </a:lnTo>
                  <a:lnTo>
                    <a:pt x="732" y="188"/>
                  </a:lnTo>
                  <a:lnTo>
                    <a:pt x="784" y="220"/>
                  </a:lnTo>
                  <a:lnTo>
                    <a:pt x="836" y="258"/>
                  </a:lnTo>
                  <a:lnTo>
                    <a:pt x="884" y="296"/>
                  </a:lnTo>
                  <a:lnTo>
                    <a:pt x="932" y="336"/>
                  </a:lnTo>
                  <a:lnTo>
                    <a:pt x="976" y="380"/>
                  </a:lnTo>
                  <a:lnTo>
                    <a:pt x="1020" y="424"/>
                  </a:lnTo>
                  <a:lnTo>
                    <a:pt x="1060" y="472"/>
                  </a:lnTo>
                  <a:lnTo>
                    <a:pt x="1100" y="520"/>
                  </a:lnTo>
                  <a:lnTo>
                    <a:pt x="1136" y="572"/>
                  </a:lnTo>
                  <a:lnTo>
                    <a:pt x="1168" y="624"/>
                  </a:lnTo>
                  <a:lnTo>
                    <a:pt x="1200" y="678"/>
                  </a:lnTo>
                  <a:lnTo>
                    <a:pt x="1228" y="734"/>
                  </a:lnTo>
                  <a:lnTo>
                    <a:pt x="1254" y="792"/>
                  </a:lnTo>
                  <a:lnTo>
                    <a:pt x="1278" y="850"/>
                  </a:lnTo>
                  <a:lnTo>
                    <a:pt x="1298" y="910"/>
                  </a:lnTo>
                  <a:lnTo>
                    <a:pt x="1316" y="972"/>
                  </a:lnTo>
                  <a:lnTo>
                    <a:pt x="1330" y="1034"/>
                  </a:lnTo>
                  <a:lnTo>
                    <a:pt x="1342" y="1098"/>
                  </a:lnTo>
                  <a:lnTo>
                    <a:pt x="1350" y="1164"/>
                  </a:lnTo>
                  <a:lnTo>
                    <a:pt x="1356" y="1230"/>
                  </a:lnTo>
                  <a:lnTo>
                    <a:pt x="1356" y="1296"/>
                  </a:lnTo>
                  <a:lnTo>
                    <a:pt x="1356" y="1296"/>
                  </a:lnTo>
                  <a:lnTo>
                    <a:pt x="1356" y="1346"/>
                  </a:lnTo>
                  <a:lnTo>
                    <a:pt x="1352" y="1396"/>
                  </a:lnTo>
                  <a:lnTo>
                    <a:pt x="1348" y="1446"/>
                  </a:lnTo>
                  <a:lnTo>
                    <a:pt x="1342" y="1494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524125" y="2181225"/>
              <a:ext cx="422275" cy="2051050"/>
            </a:xfrm>
            <a:custGeom>
              <a:avLst/>
              <a:gdLst>
                <a:gd name="T0" fmla="*/ 102 w 266"/>
                <a:gd name="T1" fmla="*/ 1292 h 1292"/>
                <a:gd name="T2" fmla="*/ 102 w 266"/>
                <a:gd name="T3" fmla="*/ 1292 h 1292"/>
                <a:gd name="T4" fmla="*/ 80 w 266"/>
                <a:gd name="T5" fmla="*/ 1232 h 1292"/>
                <a:gd name="T6" fmla="*/ 58 w 266"/>
                <a:gd name="T7" fmla="*/ 1172 h 1292"/>
                <a:gd name="T8" fmla="*/ 42 w 266"/>
                <a:gd name="T9" fmla="*/ 1110 h 1292"/>
                <a:gd name="T10" fmla="*/ 26 w 266"/>
                <a:gd name="T11" fmla="*/ 1048 h 1292"/>
                <a:gd name="T12" fmla="*/ 16 w 266"/>
                <a:gd name="T13" fmla="*/ 984 h 1292"/>
                <a:gd name="T14" fmla="*/ 8 w 266"/>
                <a:gd name="T15" fmla="*/ 920 h 1292"/>
                <a:gd name="T16" fmla="*/ 2 w 266"/>
                <a:gd name="T17" fmla="*/ 854 h 1292"/>
                <a:gd name="T18" fmla="*/ 0 w 266"/>
                <a:gd name="T19" fmla="*/ 786 h 1292"/>
                <a:gd name="T20" fmla="*/ 0 w 266"/>
                <a:gd name="T21" fmla="*/ 786 h 1292"/>
                <a:gd name="T22" fmla="*/ 2 w 266"/>
                <a:gd name="T23" fmla="*/ 732 h 1292"/>
                <a:gd name="T24" fmla="*/ 6 w 266"/>
                <a:gd name="T25" fmla="*/ 676 h 1292"/>
                <a:gd name="T26" fmla="*/ 10 w 266"/>
                <a:gd name="T27" fmla="*/ 622 h 1292"/>
                <a:gd name="T28" fmla="*/ 18 w 266"/>
                <a:gd name="T29" fmla="*/ 570 h 1292"/>
                <a:gd name="T30" fmla="*/ 28 w 266"/>
                <a:gd name="T31" fmla="*/ 518 h 1292"/>
                <a:gd name="T32" fmla="*/ 40 w 266"/>
                <a:gd name="T33" fmla="*/ 466 h 1292"/>
                <a:gd name="T34" fmla="*/ 54 w 266"/>
                <a:gd name="T35" fmla="*/ 414 h 1292"/>
                <a:gd name="T36" fmla="*/ 70 w 266"/>
                <a:gd name="T37" fmla="*/ 364 h 1292"/>
                <a:gd name="T38" fmla="*/ 88 w 266"/>
                <a:gd name="T39" fmla="*/ 316 h 1292"/>
                <a:gd name="T40" fmla="*/ 108 w 266"/>
                <a:gd name="T41" fmla="*/ 268 h 1292"/>
                <a:gd name="T42" fmla="*/ 130 w 266"/>
                <a:gd name="T43" fmla="*/ 220 h 1292"/>
                <a:gd name="T44" fmla="*/ 154 w 266"/>
                <a:gd name="T45" fmla="*/ 174 h 1292"/>
                <a:gd name="T46" fmla="*/ 180 w 266"/>
                <a:gd name="T47" fmla="*/ 128 h 1292"/>
                <a:gd name="T48" fmla="*/ 206 w 266"/>
                <a:gd name="T49" fmla="*/ 86 h 1292"/>
                <a:gd name="T50" fmla="*/ 236 w 266"/>
                <a:gd name="T51" fmla="*/ 42 h 1292"/>
                <a:gd name="T52" fmla="*/ 266 w 266"/>
                <a:gd name="T53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292">
                  <a:moveTo>
                    <a:pt x="102" y="1292"/>
                  </a:moveTo>
                  <a:lnTo>
                    <a:pt x="102" y="1292"/>
                  </a:lnTo>
                  <a:lnTo>
                    <a:pt x="80" y="1232"/>
                  </a:lnTo>
                  <a:lnTo>
                    <a:pt x="58" y="1172"/>
                  </a:lnTo>
                  <a:lnTo>
                    <a:pt x="42" y="1110"/>
                  </a:lnTo>
                  <a:lnTo>
                    <a:pt x="26" y="1048"/>
                  </a:lnTo>
                  <a:lnTo>
                    <a:pt x="16" y="984"/>
                  </a:lnTo>
                  <a:lnTo>
                    <a:pt x="8" y="920"/>
                  </a:lnTo>
                  <a:lnTo>
                    <a:pt x="2" y="854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2" y="732"/>
                  </a:lnTo>
                  <a:lnTo>
                    <a:pt x="6" y="676"/>
                  </a:lnTo>
                  <a:lnTo>
                    <a:pt x="10" y="622"/>
                  </a:lnTo>
                  <a:lnTo>
                    <a:pt x="18" y="570"/>
                  </a:lnTo>
                  <a:lnTo>
                    <a:pt x="28" y="518"/>
                  </a:lnTo>
                  <a:lnTo>
                    <a:pt x="40" y="466"/>
                  </a:lnTo>
                  <a:lnTo>
                    <a:pt x="54" y="414"/>
                  </a:lnTo>
                  <a:lnTo>
                    <a:pt x="70" y="364"/>
                  </a:lnTo>
                  <a:lnTo>
                    <a:pt x="88" y="316"/>
                  </a:lnTo>
                  <a:lnTo>
                    <a:pt x="108" y="268"/>
                  </a:lnTo>
                  <a:lnTo>
                    <a:pt x="130" y="220"/>
                  </a:lnTo>
                  <a:lnTo>
                    <a:pt x="154" y="174"/>
                  </a:lnTo>
                  <a:lnTo>
                    <a:pt x="180" y="128"/>
                  </a:lnTo>
                  <a:lnTo>
                    <a:pt x="206" y="86"/>
                  </a:lnTo>
                  <a:lnTo>
                    <a:pt x="236" y="42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2822575" y="4495800"/>
              <a:ext cx="1854200" cy="993775"/>
            </a:xfrm>
            <a:custGeom>
              <a:avLst/>
              <a:gdLst>
                <a:gd name="T0" fmla="*/ 1168 w 1168"/>
                <a:gd name="T1" fmla="*/ 624 h 626"/>
                <a:gd name="T2" fmla="*/ 1168 w 1168"/>
                <a:gd name="T3" fmla="*/ 624 h 626"/>
                <a:gd name="T4" fmla="*/ 1110 w 1168"/>
                <a:gd name="T5" fmla="*/ 626 h 626"/>
                <a:gd name="T6" fmla="*/ 1110 w 1168"/>
                <a:gd name="T7" fmla="*/ 626 h 626"/>
                <a:gd name="T8" fmla="*/ 1066 w 1168"/>
                <a:gd name="T9" fmla="*/ 624 h 626"/>
                <a:gd name="T10" fmla="*/ 1022 w 1168"/>
                <a:gd name="T11" fmla="*/ 622 h 626"/>
                <a:gd name="T12" fmla="*/ 980 w 1168"/>
                <a:gd name="T13" fmla="*/ 618 h 626"/>
                <a:gd name="T14" fmla="*/ 936 w 1168"/>
                <a:gd name="T15" fmla="*/ 614 h 626"/>
                <a:gd name="T16" fmla="*/ 894 w 1168"/>
                <a:gd name="T17" fmla="*/ 608 h 626"/>
                <a:gd name="T18" fmla="*/ 852 w 1168"/>
                <a:gd name="T19" fmla="*/ 600 h 626"/>
                <a:gd name="T20" fmla="*/ 810 w 1168"/>
                <a:gd name="T21" fmla="*/ 590 h 626"/>
                <a:gd name="T22" fmla="*/ 770 w 1168"/>
                <a:gd name="T23" fmla="*/ 580 h 626"/>
                <a:gd name="T24" fmla="*/ 730 w 1168"/>
                <a:gd name="T25" fmla="*/ 568 h 626"/>
                <a:gd name="T26" fmla="*/ 690 w 1168"/>
                <a:gd name="T27" fmla="*/ 556 h 626"/>
                <a:gd name="T28" fmla="*/ 650 w 1168"/>
                <a:gd name="T29" fmla="*/ 542 h 626"/>
                <a:gd name="T30" fmla="*/ 612 w 1168"/>
                <a:gd name="T31" fmla="*/ 526 h 626"/>
                <a:gd name="T32" fmla="*/ 574 w 1168"/>
                <a:gd name="T33" fmla="*/ 510 h 626"/>
                <a:gd name="T34" fmla="*/ 536 w 1168"/>
                <a:gd name="T35" fmla="*/ 492 h 626"/>
                <a:gd name="T36" fmla="*/ 500 w 1168"/>
                <a:gd name="T37" fmla="*/ 474 h 626"/>
                <a:gd name="T38" fmla="*/ 464 w 1168"/>
                <a:gd name="T39" fmla="*/ 454 h 626"/>
                <a:gd name="T40" fmla="*/ 428 w 1168"/>
                <a:gd name="T41" fmla="*/ 432 h 626"/>
                <a:gd name="T42" fmla="*/ 394 w 1168"/>
                <a:gd name="T43" fmla="*/ 410 h 626"/>
                <a:gd name="T44" fmla="*/ 360 w 1168"/>
                <a:gd name="T45" fmla="*/ 388 h 626"/>
                <a:gd name="T46" fmla="*/ 328 w 1168"/>
                <a:gd name="T47" fmla="*/ 364 h 626"/>
                <a:gd name="T48" fmla="*/ 296 w 1168"/>
                <a:gd name="T49" fmla="*/ 338 h 626"/>
                <a:gd name="T50" fmla="*/ 264 w 1168"/>
                <a:gd name="T51" fmla="*/ 312 h 626"/>
                <a:gd name="T52" fmla="*/ 234 w 1168"/>
                <a:gd name="T53" fmla="*/ 284 h 626"/>
                <a:gd name="T54" fmla="*/ 204 w 1168"/>
                <a:gd name="T55" fmla="*/ 256 h 626"/>
                <a:gd name="T56" fmla="*/ 174 w 1168"/>
                <a:gd name="T57" fmla="*/ 228 h 626"/>
                <a:gd name="T58" fmla="*/ 146 w 1168"/>
                <a:gd name="T59" fmla="*/ 198 h 626"/>
                <a:gd name="T60" fmla="*/ 120 w 1168"/>
                <a:gd name="T61" fmla="*/ 166 h 626"/>
                <a:gd name="T62" fmla="*/ 94 w 1168"/>
                <a:gd name="T63" fmla="*/ 136 h 626"/>
                <a:gd name="T64" fmla="*/ 70 w 1168"/>
                <a:gd name="T65" fmla="*/ 102 h 626"/>
                <a:gd name="T66" fmla="*/ 46 w 1168"/>
                <a:gd name="T67" fmla="*/ 70 h 626"/>
                <a:gd name="T68" fmla="*/ 22 w 1168"/>
                <a:gd name="T69" fmla="*/ 36 h 626"/>
                <a:gd name="T70" fmla="*/ 0 w 1168"/>
                <a:gd name="T7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8" h="626">
                  <a:moveTo>
                    <a:pt x="1168" y="624"/>
                  </a:moveTo>
                  <a:lnTo>
                    <a:pt x="1168" y="624"/>
                  </a:lnTo>
                  <a:lnTo>
                    <a:pt x="1110" y="626"/>
                  </a:lnTo>
                  <a:lnTo>
                    <a:pt x="1110" y="626"/>
                  </a:lnTo>
                  <a:lnTo>
                    <a:pt x="1066" y="624"/>
                  </a:lnTo>
                  <a:lnTo>
                    <a:pt x="1022" y="622"/>
                  </a:lnTo>
                  <a:lnTo>
                    <a:pt x="980" y="618"/>
                  </a:lnTo>
                  <a:lnTo>
                    <a:pt x="936" y="614"/>
                  </a:lnTo>
                  <a:lnTo>
                    <a:pt x="894" y="608"/>
                  </a:lnTo>
                  <a:lnTo>
                    <a:pt x="852" y="600"/>
                  </a:lnTo>
                  <a:lnTo>
                    <a:pt x="810" y="590"/>
                  </a:lnTo>
                  <a:lnTo>
                    <a:pt x="770" y="580"/>
                  </a:lnTo>
                  <a:lnTo>
                    <a:pt x="730" y="568"/>
                  </a:lnTo>
                  <a:lnTo>
                    <a:pt x="690" y="556"/>
                  </a:lnTo>
                  <a:lnTo>
                    <a:pt x="650" y="542"/>
                  </a:lnTo>
                  <a:lnTo>
                    <a:pt x="612" y="526"/>
                  </a:lnTo>
                  <a:lnTo>
                    <a:pt x="574" y="510"/>
                  </a:lnTo>
                  <a:lnTo>
                    <a:pt x="536" y="492"/>
                  </a:lnTo>
                  <a:lnTo>
                    <a:pt x="500" y="474"/>
                  </a:lnTo>
                  <a:lnTo>
                    <a:pt x="464" y="454"/>
                  </a:lnTo>
                  <a:lnTo>
                    <a:pt x="428" y="432"/>
                  </a:lnTo>
                  <a:lnTo>
                    <a:pt x="394" y="410"/>
                  </a:lnTo>
                  <a:lnTo>
                    <a:pt x="360" y="388"/>
                  </a:lnTo>
                  <a:lnTo>
                    <a:pt x="328" y="364"/>
                  </a:lnTo>
                  <a:lnTo>
                    <a:pt x="296" y="338"/>
                  </a:lnTo>
                  <a:lnTo>
                    <a:pt x="264" y="312"/>
                  </a:lnTo>
                  <a:lnTo>
                    <a:pt x="234" y="284"/>
                  </a:lnTo>
                  <a:lnTo>
                    <a:pt x="204" y="256"/>
                  </a:lnTo>
                  <a:lnTo>
                    <a:pt x="174" y="228"/>
                  </a:lnTo>
                  <a:lnTo>
                    <a:pt x="146" y="198"/>
                  </a:lnTo>
                  <a:lnTo>
                    <a:pt x="120" y="166"/>
                  </a:lnTo>
                  <a:lnTo>
                    <a:pt x="94" y="136"/>
                  </a:lnTo>
                  <a:lnTo>
                    <a:pt x="70" y="102"/>
                  </a:lnTo>
                  <a:lnTo>
                    <a:pt x="46" y="70"/>
                  </a:lnTo>
                  <a:lnTo>
                    <a:pt x="22" y="3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6022975" y="1987550"/>
              <a:ext cx="171450" cy="1714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57500" y="949325"/>
              <a:ext cx="2225675" cy="698500"/>
            </a:xfrm>
            <a:custGeom>
              <a:avLst/>
              <a:gdLst>
                <a:gd name="T0" fmla="*/ 0 w 1402"/>
                <a:gd name="T1" fmla="*/ 440 h 440"/>
                <a:gd name="T2" fmla="*/ 0 w 1402"/>
                <a:gd name="T3" fmla="*/ 440 h 440"/>
                <a:gd name="T4" fmla="*/ 54 w 1402"/>
                <a:gd name="T5" fmla="*/ 390 h 440"/>
                <a:gd name="T6" fmla="*/ 110 w 1402"/>
                <a:gd name="T7" fmla="*/ 342 h 440"/>
                <a:gd name="T8" fmla="*/ 168 w 1402"/>
                <a:gd name="T9" fmla="*/ 298 h 440"/>
                <a:gd name="T10" fmla="*/ 230 w 1402"/>
                <a:gd name="T11" fmla="*/ 256 h 440"/>
                <a:gd name="T12" fmla="*/ 292 w 1402"/>
                <a:gd name="T13" fmla="*/ 218 h 440"/>
                <a:gd name="T14" fmla="*/ 356 w 1402"/>
                <a:gd name="T15" fmla="*/ 180 h 440"/>
                <a:gd name="T16" fmla="*/ 422 w 1402"/>
                <a:gd name="T17" fmla="*/ 148 h 440"/>
                <a:gd name="T18" fmla="*/ 492 w 1402"/>
                <a:gd name="T19" fmla="*/ 118 h 440"/>
                <a:gd name="T20" fmla="*/ 560 w 1402"/>
                <a:gd name="T21" fmla="*/ 90 h 440"/>
                <a:gd name="T22" fmla="*/ 632 w 1402"/>
                <a:gd name="T23" fmla="*/ 68 h 440"/>
                <a:gd name="T24" fmla="*/ 704 w 1402"/>
                <a:gd name="T25" fmla="*/ 46 h 440"/>
                <a:gd name="T26" fmla="*/ 780 w 1402"/>
                <a:gd name="T27" fmla="*/ 30 h 440"/>
                <a:gd name="T28" fmla="*/ 854 w 1402"/>
                <a:gd name="T29" fmla="*/ 16 h 440"/>
                <a:gd name="T30" fmla="*/ 932 w 1402"/>
                <a:gd name="T31" fmla="*/ 8 h 440"/>
                <a:gd name="T32" fmla="*/ 1008 w 1402"/>
                <a:gd name="T33" fmla="*/ 2 h 440"/>
                <a:gd name="T34" fmla="*/ 1088 w 1402"/>
                <a:gd name="T35" fmla="*/ 0 h 440"/>
                <a:gd name="T36" fmla="*/ 1088 w 1402"/>
                <a:gd name="T37" fmla="*/ 0 h 440"/>
                <a:gd name="T38" fmla="*/ 1168 w 1402"/>
                <a:gd name="T39" fmla="*/ 2 h 440"/>
                <a:gd name="T40" fmla="*/ 1248 w 1402"/>
                <a:gd name="T41" fmla="*/ 8 h 440"/>
                <a:gd name="T42" fmla="*/ 1326 w 1402"/>
                <a:gd name="T43" fmla="*/ 18 h 440"/>
                <a:gd name="T44" fmla="*/ 1402 w 1402"/>
                <a:gd name="T45" fmla="*/ 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2" h="440">
                  <a:moveTo>
                    <a:pt x="0" y="440"/>
                  </a:moveTo>
                  <a:lnTo>
                    <a:pt x="0" y="440"/>
                  </a:lnTo>
                  <a:lnTo>
                    <a:pt x="54" y="390"/>
                  </a:lnTo>
                  <a:lnTo>
                    <a:pt x="110" y="342"/>
                  </a:lnTo>
                  <a:lnTo>
                    <a:pt x="168" y="298"/>
                  </a:lnTo>
                  <a:lnTo>
                    <a:pt x="230" y="256"/>
                  </a:lnTo>
                  <a:lnTo>
                    <a:pt x="292" y="218"/>
                  </a:lnTo>
                  <a:lnTo>
                    <a:pt x="356" y="180"/>
                  </a:lnTo>
                  <a:lnTo>
                    <a:pt x="422" y="148"/>
                  </a:lnTo>
                  <a:lnTo>
                    <a:pt x="492" y="118"/>
                  </a:lnTo>
                  <a:lnTo>
                    <a:pt x="560" y="90"/>
                  </a:lnTo>
                  <a:lnTo>
                    <a:pt x="632" y="68"/>
                  </a:lnTo>
                  <a:lnTo>
                    <a:pt x="704" y="46"/>
                  </a:lnTo>
                  <a:lnTo>
                    <a:pt x="780" y="30"/>
                  </a:lnTo>
                  <a:lnTo>
                    <a:pt x="854" y="16"/>
                  </a:lnTo>
                  <a:lnTo>
                    <a:pt x="932" y="8"/>
                  </a:lnTo>
                  <a:lnTo>
                    <a:pt x="1008" y="2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1168" y="2"/>
                  </a:lnTo>
                  <a:lnTo>
                    <a:pt x="1248" y="8"/>
                  </a:lnTo>
                  <a:lnTo>
                    <a:pt x="1326" y="18"/>
                  </a:lnTo>
                  <a:lnTo>
                    <a:pt x="1402" y="32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2101850" y="2882900"/>
              <a:ext cx="784225" cy="2355850"/>
            </a:xfrm>
            <a:custGeom>
              <a:avLst/>
              <a:gdLst>
                <a:gd name="T0" fmla="*/ 494 w 494"/>
                <a:gd name="T1" fmla="*/ 1484 h 1484"/>
                <a:gd name="T2" fmla="*/ 494 w 494"/>
                <a:gd name="T3" fmla="*/ 1484 h 1484"/>
                <a:gd name="T4" fmla="*/ 440 w 494"/>
                <a:gd name="T5" fmla="*/ 1430 h 1484"/>
                <a:gd name="T6" fmla="*/ 386 w 494"/>
                <a:gd name="T7" fmla="*/ 1372 h 1484"/>
                <a:gd name="T8" fmla="*/ 336 w 494"/>
                <a:gd name="T9" fmla="*/ 1312 h 1484"/>
                <a:gd name="T10" fmla="*/ 290 w 494"/>
                <a:gd name="T11" fmla="*/ 1250 h 1484"/>
                <a:gd name="T12" fmla="*/ 246 w 494"/>
                <a:gd name="T13" fmla="*/ 1184 h 1484"/>
                <a:gd name="T14" fmla="*/ 204 w 494"/>
                <a:gd name="T15" fmla="*/ 1118 h 1484"/>
                <a:gd name="T16" fmla="*/ 168 w 494"/>
                <a:gd name="T17" fmla="*/ 1048 h 1484"/>
                <a:gd name="T18" fmla="*/ 134 w 494"/>
                <a:gd name="T19" fmla="*/ 976 h 1484"/>
                <a:gd name="T20" fmla="*/ 104 w 494"/>
                <a:gd name="T21" fmla="*/ 902 h 1484"/>
                <a:gd name="T22" fmla="*/ 78 w 494"/>
                <a:gd name="T23" fmla="*/ 828 h 1484"/>
                <a:gd name="T24" fmla="*/ 54 w 494"/>
                <a:gd name="T25" fmla="*/ 750 h 1484"/>
                <a:gd name="T26" fmla="*/ 36 w 494"/>
                <a:gd name="T27" fmla="*/ 672 h 1484"/>
                <a:gd name="T28" fmla="*/ 20 w 494"/>
                <a:gd name="T29" fmla="*/ 592 h 1484"/>
                <a:gd name="T30" fmla="*/ 10 w 494"/>
                <a:gd name="T31" fmla="*/ 510 h 1484"/>
                <a:gd name="T32" fmla="*/ 4 w 494"/>
                <a:gd name="T33" fmla="*/ 428 h 1484"/>
                <a:gd name="T34" fmla="*/ 0 w 494"/>
                <a:gd name="T35" fmla="*/ 344 h 1484"/>
                <a:gd name="T36" fmla="*/ 0 w 494"/>
                <a:gd name="T37" fmla="*/ 344 h 1484"/>
                <a:gd name="T38" fmla="*/ 2 w 494"/>
                <a:gd name="T39" fmla="*/ 300 h 1484"/>
                <a:gd name="T40" fmla="*/ 4 w 494"/>
                <a:gd name="T41" fmla="*/ 256 h 1484"/>
                <a:gd name="T42" fmla="*/ 6 w 494"/>
                <a:gd name="T43" fmla="*/ 212 h 1484"/>
                <a:gd name="T44" fmla="*/ 10 w 494"/>
                <a:gd name="T45" fmla="*/ 170 h 1484"/>
                <a:gd name="T46" fmla="*/ 22 w 494"/>
                <a:gd name="T47" fmla="*/ 84 h 1484"/>
                <a:gd name="T48" fmla="*/ 40 w 494"/>
                <a:gd name="T49" fmla="*/ 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4" h="1484">
                  <a:moveTo>
                    <a:pt x="494" y="1484"/>
                  </a:moveTo>
                  <a:lnTo>
                    <a:pt x="494" y="1484"/>
                  </a:lnTo>
                  <a:lnTo>
                    <a:pt x="440" y="1430"/>
                  </a:lnTo>
                  <a:lnTo>
                    <a:pt x="386" y="1372"/>
                  </a:lnTo>
                  <a:lnTo>
                    <a:pt x="336" y="1312"/>
                  </a:lnTo>
                  <a:lnTo>
                    <a:pt x="290" y="1250"/>
                  </a:lnTo>
                  <a:lnTo>
                    <a:pt x="246" y="1184"/>
                  </a:lnTo>
                  <a:lnTo>
                    <a:pt x="204" y="1118"/>
                  </a:lnTo>
                  <a:lnTo>
                    <a:pt x="168" y="1048"/>
                  </a:lnTo>
                  <a:lnTo>
                    <a:pt x="134" y="976"/>
                  </a:lnTo>
                  <a:lnTo>
                    <a:pt x="104" y="902"/>
                  </a:lnTo>
                  <a:lnTo>
                    <a:pt x="78" y="828"/>
                  </a:lnTo>
                  <a:lnTo>
                    <a:pt x="54" y="750"/>
                  </a:lnTo>
                  <a:lnTo>
                    <a:pt x="36" y="672"/>
                  </a:lnTo>
                  <a:lnTo>
                    <a:pt x="20" y="592"/>
                  </a:lnTo>
                  <a:lnTo>
                    <a:pt x="10" y="510"/>
                  </a:lnTo>
                  <a:lnTo>
                    <a:pt x="4" y="42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00"/>
                  </a:lnTo>
                  <a:lnTo>
                    <a:pt x="4" y="256"/>
                  </a:lnTo>
                  <a:lnTo>
                    <a:pt x="6" y="212"/>
                  </a:lnTo>
                  <a:lnTo>
                    <a:pt x="10" y="170"/>
                  </a:lnTo>
                  <a:lnTo>
                    <a:pt x="22" y="84"/>
                  </a:lnTo>
                  <a:lnTo>
                    <a:pt x="40" y="0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829425" y="2371725"/>
              <a:ext cx="234950" cy="1228725"/>
            </a:xfrm>
            <a:custGeom>
              <a:avLst/>
              <a:gdLst>
                <a:gd name="T0" fmla="*/ 0 w 148"/>
                <a:gd name="T1" fmla="*/ 0 h 774"/>
                <a:gd name="T2" fmla="*/ 0 w 148"/>
                <a:gd name="T3" fmla="*/ 0 h 774"/>
                <a:gd name="T4" fmla="*/ 34 w 148"/>
                <a:gd name="T5" fmla="*/ 78 h 774"/>
                <a:gd name="T6" fmla="*/ 64 w 148"/>
                <a:gd name="T7" fmla="*/ 156 h 774"/>
                <a:gd name="T8" fmla="*/ 88 w 148"/>
                <a:gd name="T9" fmla="*/ 238 h 774"/>
                <a:gd name="T10" fmla="*/ 110 w 148"/>
                <a:gd name="T11" fmla="*/ 320 h 774"/>
                <a:gd name="T12" fmla="*/ 126 w 148"/>
                <a:gd name="T13" fmla="*/ 404 h 774"/>
                <a:gd name="T14" fmla="*/ 134 w 148"/>
                <a:gd name="T15" fmla="*/ 448 h 774"/>
                <a:gd name="T16" fmla="*/ 138 w 148"/>
                <a:gd name="T17" fmla="*/ 490 h 774"/>
                <a:gd name="T18" fmla="*/ 142 w 148"/>
                <a:gd name="T19" fmla="*/ 534 h 774"/>
                <a:gd name="T20" fmla="*/ 146 w 148"/>
                <a:gd name="T21" fmla="*/ 578 h 774"/>
                <a:gd name="T22" fmla="*/ 148 w 148"/>
                <a:gd name="T23" fmla="*/ 622 h 774"/>
                <a:gd name="T24" fmla="*/ 148 w 148"/>
                <a:gd name="T25" fmla="*/ 666 h 774"/>
                <a:gd name="T26" fmla="*/ 148 w 148"/>
                <a:gd name="T27" fmla="*/ 666 h 774"/>
                <a:gd name="T28" fmla="*/ 148 w 148"/>
                <a:gd name="T29" fmla="*/ 720 h 774"/>
                <a:gd name="T30" fmla="*/ 144 w 148"/>
                <a:gd name="T31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774">
                  <a:moveTo>
                    <a:pt x="0" y="0"/>
                  </a:moveTo>
                  <a:lnTo>
                    <a:pt x="0" y="0"/>
                  </a:lnTo>
                  <a:lnTo>
                    <a:pt x="34" y="78"/>
                  </a:lnTo>
                  <a:lnTo>
                    <a:pt x="64" y="156"/>
                  </a:lnTo>
                  <a:lnTo>
                    <a:pt x="88" y="238"/>
                  </a:lnTo>
                  <a:lnTo>
                    <a:pt x="110" y="320"/>
                  </a:lnTo>
                  <a:lnTo>
                    <a:pt x="126" y="404"/>
                  </a:lnTo>
                  <a:lnTo>
                    <a:pt x="134" y="448"/>
                  </a:lnTo>
                  <a:lnTo>
                    <a:pt x="138" y="490"/>
                  </a:lnTo>
                  <a:lnTo>
                    <a:pt x="142" y="534"/>
                  </a:lnTo>
                  <a:lnTo>
                    <a:pt x="146" y="578"/>
                  </a:lnTo>
                  <a:lnTo>
                    <a:pt x="148" y="622"/>
                  </a:lnTo>
                  <a:lnTo>
                    <a:pt x="148" y="666"/>
                  </a:lnTo>
                  <a:lnTo>
                    <a:pt x="148" y="666"/>
                  </a:lnTo>
                  <a:lnTo>
                    <a:pt x="148" y="720"/>
                  </a:lnTo>
                  <a:lnTo>
                    <a:pt x="144" y="774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149975" y="5137150"/>
              <a:ext cx="231775" cy="2317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378075" y="4584700"/>
              <a:ext cx="57150" cy="5715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073275" y="3714750"/>
              <a:ext cx="120650" cy="1174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006850" y="946150"/>
              <a:ext cx="123825" cy="12700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886575" y="25558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2355850" y="1200150"/>
              <a:ext cx="2816225" cy="2228850"/>
            </a:xfrm>
            <a:custGeom>
              <a:avLst/>
              <a:gdLst>
                <a:gd name="T0" fmla="*/ 0 w 1774"/>
                <a:gd name="T1" fmla="*/ 1404 h 1404"/>
                <a:gd name="T2" fmla="*/ 0 w 1774"/>
                <a:gd name="T3" fmla="*/ 1404 h 1404"/>
                <a:gd name="T4" fmla="*/ 2 w 1774"/>
                <a:gd name="T5" fmla="*/ 1332 h 1404"/>
                <a:gd name="T6" fmla="*/ 6 w 1774"/>
                <a:gd name="T7" fmla="*/ 1260 h 1404"/>
                <a:gd name="T8" fmla="*/ 16 w 1774"/>
                <a:gd name="T9" fmla="*/ 1190 h 1404"/>
                <a:gd name="T10" fmla="*/ 28 w 1774"/>
                <a:gd name="T11" fmla="*/ 1122 h 1404"/>
                <a:gd name="T12" fmla="*/ 44 w 1774"/>
                <a:gd name="T13" fmla="*/ 1054 h 1404"/>
                <a:gd name="T14" fmla="*/ 62 w 1774"/>
                <a:gd name="T15" fmla="*/ 986 h 1404"/>
                <a:gd name="T16" fmla="*/ 84 w 1774"/>
                <a:gd name="T17" fmla="*/ 922 h 1404"/>
                <a:gd name="T18" fmla="*/ 110 w 1774"/>
                <a:gd name="T19" fmla="*/ 858 h 1404"/>
                <a:gd name="T20" fmla="*/ 138 w 1774"/>
                <a:gd name="T21" fmla="*/ 796 h 1404"/>
                <a:gd name="T22" fmla="*/ 168 w 1774"/>
                <a:gd name="T23" fmla="*/ 734 h 1404"/>
                <a:gd name="T24" fmla="*/ 202 w 1774"/>
                <a:gd name="T25" fmla="*/ 676 h 1404"/>
                <a:gd name="T26" fmla="*/ 240 w 1774"/>
                <a:gd name="T27" fmla="*/ 620 h 1404"/>
                <a:gd name="T28" fmla="*/ 278 w 1774"/>
                <a:gd name="T29" fmla="*/ 564 h 1404"/>
                <a:gd name="T30" fmla="*/ 320 w 1774"/>
                <a:gd name="T31" fmla="*/ 512 h 1404"/>
                <a:gd name="T32" fmla="*/ 364 w 1774"/>
                <a:gd name="T33" fmla="*/ 460 h 1404"/>
                <a:gd name="T34" fmla="*/ 410 w 1774"/>
                <a:gd name="T35" fmla="*/ 412 h 1404"/>
                <a:gd name="T36" fmla="*/ 460 w 1774"/>
                <a:gd name="T37" fmla="*/ 364 h 1404"/>
                <a:gd name="T38" fmla="*/ 510 w 1774"/>
                <a:gd name="T39" fmla="*/ 320 h 1404"/>
                <a:gd name="T40" fmla="*/ 564 w 1774"/>
                <a:gd name="T41" fmla="*/ 278 h 1404"/>
                <a:gd name="T42" fmla="*/ 618 w 1774"/>
                <a:gd name="T43" fmla="*/ 240 h 1404"/>
                <a:gd name="T44" fmla="*/ 676 w 1774"/>
                <a:gd name="T45" fmla="*/ 204 h 1404"/>
                <a:gd name="T46" fmla="*/ 734 w 1774"/>
                <a:gd name="T47" fmla="*/ 170 h 1404"/>
                <a:gd name="T48" fmla="*/ 794 w 1774"/>
                <a:gd name="T49" fmla="*/ 138 h 1404"/>
                <a:gd name="T50" fmla="*/ 858 w 1774"/>
                <a:gd name="T51" fmla="*/ 110 h 1404"/>
                <a:gd name="T52" fmla="*/ 920 w 1774"/>
                <a:gd name="T53" fmla="*/ 86 h 1404"/>
                <a:gd name="T54" fmla="*/ 986 w 1774"/>
                <a:gd name="T55" fmla="*/ 64 h 1404"/>
                <a:gd name="T56" fmla="*/ 1052 w 1774"/>
                <a:gd name="T57" fmla="*/ 44 h 1404"/>
                <a:gd name="T58" fmla="*/ 1120 w 1774"/>
                <a:gd name="T59" fmla="*/ 28 h 1404"/>
                <a:gd name="T60" fmla="*/ 1190 w 1774"/>
                <a:gd name="T61" fmla="*/ 16 h 1404"/>
                <a:gd name="T62" fmla="*/ 1260 w 1774"/>
                <a:gd name="T63" fmla="*/ 8 h 1404"/>
                <a:gd name="T64" fmla="*/ 1332 w 1774"/>
                <a:gd name="T65" fmla="*/ 2 h 1404"/>
                <a:gd name="T66" fmla="*/ 1404 w 1774"/>
                <a:gd name="T67" fmla="*/ 0 h 1404"/>
                <a:gd name="T68" fmla="*/ 1404 w 1774"/>
                <a:gd name="T69" fmla="*/ 0 h 1404"/>
                <a:gd name="T70" fmla="*/ 1452 w 1774"/>
                <a:gd name="T71" fmla="*/ 0 h 1404"/>
                <a:gd name="T72" fmla="*/ 1500 w 1774"/>
                <a:gd name="T73" fmla="*/ 4 h 1404"/>
                <a:gd name="T74" fmla="*/ 1546 w 1774"/>
                <a:gd name="T75" fmla="*/ 8 h 1404"/>
                <a:gd name="T76" fmla="*/ 1594 w 1774"/>
                <a:gd name="T77" fmla="*/ 12 h 1404"/>
                <a:gd name="T78" fmla="*/ 1640 w 1774"/>
                <a:gd name="T79" fmla="*/ 20 h 1404"/>
                <a:gd name="T80" fmla="*/ 1686 w 1774"/>
                <a:gd name="T81" fmla="*/ 28 h 1404"/>
                <a:gd name="T82" fmla="*/ 1730 w 1774"/>
                <a:gd name="T83" fmla="*/ 38 h 1404"/>
                <a:gd name="T84" fmla="*/ 1774 w 1774"/>
                <a:gd name="T85" fmla="*/ 5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74" h="1404">
                  <a:moveTo>
                    <a:pt x="0" y="1404"/>
                  </a:moveTo>
                  <a:lnTo>
                    <a:pt x="0" y="1404"/>
                  </a:lnTo>
                  <a:lnTo>
                    <a:pt x="2" y="1332"/>
                  </a:lnTo>
                  <a:lnTo>
                    <a:pt x="6" y="1260"/>
                  </a:lnTo>
                  <a:lnTo>
                    <a:pt x="16" y="1190"/>
                  </a:lnTo>
                  <a:lnTo>
                    <a:pt x="28" y="1122"/>
                  </a:lnTo>
                  <a:lnTo>
                    <a:pt x="44" y="1054"/>
                  </a:lnTo>
                  <a:lnTo>
                    <a:pt x="62" y="986"/>
                  </a:lnTo>
                  <a:lnTo>
                    <a:pt x="84" y="922"/>
                  </a:lnTo>
                  <a:lnTo>
                    <a:pt x="110" y="858"/>
                  </a:lnTo>
                  <a:lnTo>
                    <a:pt x="138" y="796"/>
                  </a:lnTo>
                  <a:lnTo>
                    <a:pt x="168" y="734"/>
                  </a:lnTo>
                  <a:lnTo>
                    <a:pt x="202" y="676"/>
                  </a:lnTo>
                  <a:lnTo>
                    <a:pt x="240" y="620"/>
                  </a:lnTo>
                  <a:lnTo>
                    <a:pt x="278" y="564"/>
                  </a:lnTo>
                  <a:lnTo>
                    <a:pt x="320" y="512"/>
                  </a:lnTo>
                  <a:lnTo>
                    <a:pt x="364" y="460"/>
                  </a:lnTo>
                  <a:lnTo>
                    <a:pt x="410" y="412"/>
                  </a:lnTo>
                  <a:lnTo>
                    <a:pt x="460" y="364"/>
                  </a:lnTo>
                  <a:lnTo>
                    <a:pt x="510" y="320"/>
                  </a:lnTo>
                  <a:lnTo>
                    <a:pt x="564" y="278"/>
                  </a:lnTo>
                  <a:lnTo>
                    <a:pt x="618" y="240"/>
                  </a:lnTo>
                  <a:lnTo>
                    <a:pt x="676" y="204"/>
                  </a:lnTo>
                  <a:lnTo>
                    <a:pt x="734" y="170"/>
                  </a:lnTo>
                  <a:lnTo>
                    <a:pt x="794" y="138"/>
                  </a:lnTo>
                  <a:lnTo>
                    <a:pt x="858" y="110"/>
                  </a:lnTo>
                  <a:lnTo>
                    <a:pt x="920" y="86"/>
                  </a:lnTo>
                  <a:lnTo>
                    <a:pt x="986" y="64"/>
                  </a:lnTo>
                  <a:lnTo>
                    <a:pt x="1052" y="44"/>
                  </a:lnTo>
                  <a:lnTo>
                    <a:pt x="1120" y="28"/>
                  </a:lnTo>
                  <a:lnTo>
                    <a:pt x="1190" y="16"/>
                  </a:lnTo>
                  <a:lnTo>
                    <a:pt x="1260" y="8"/>
                  </a:lnTo>
                  <a:lnTo>
                    <a:pt x="1332" y="2"/>
                  </a:lnTo>
                  <a:lnTo>
                    <a:pt x="1404" y="0"/>
                  </a:lnTo>
                  <a:lnTo>
                    <a:pt x="1404" y="0"/>
                  </a:lnTo>
                  <a:lnTo>
                    <a:pt x="1452" y="0"/>
                  </a:lnTo>
                  <a:lnTo>
                    <a:pt x="1500" y="4"/>
                  </a:lnTo>
                  <a:lnTo>
                    <a:pt x="1546" y="8"/>
                  </a:lnTo>
                  <a:lnTo>
                    <a:pt x="1594" y="12"/>
                  </a:lnTo>
                  <a:lnTo>
                    <a:pt x="1640" y="20"/>
                  </a:lnTo>
                  <a:lnTo>
                    <a:pt x="1686" y="28"/>
                  </a:lnTo>
                  <a:lnTo>
                    <a:pt x="1730" y="38"/>
                  </a:lnTo>
                  <a:lnTo>
                    <a:pt x="1774" y="50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2743200" y="2660650"/>
              <a:ext cx="4070350" cy="2997200"/>
            </a:xfrm>
            <a:custGeom>
              <a:avLst/>
              <a:gdLst>
                <a:gd name="T0" fmla="*/ 2478 w 2564"/>
                <a:gd name="T1" fmla="*/ 0 h 1888"/>
                <a:gd name="T2" fmla="*/ 2516 w 2564"/>
                <a:gd name="T3" fmla="*/ 116 h 1888"/>
                <a:gd name="T4" fmla="*/ 2542 w 2564"/>
                <a:gd name="T5" fmla="*/ 234 h 1888"/>
                <a:gd name="T6" fmla="*/ 2558 w 2564"/>
                <a:gd name="T7" fmla="*/ 358 h 1888"/>
                <a:gd name="T8" fmla="*/ 2564 w 2564"/>
                <a:gd name="T9" fmla="*/ 484 h 1888"/>
                <a:gd name="T10" fmla="*/ 2562 w 2564"/>
                <a:gd name="T11" fmla="*/ 556 h 1888"/>
                <a:gd name="T12" fmla="*/ 2548 w 2564"/>
                <a:gd name="T13" fmla="*/ 698 h 1888"/>
                <a:gd name="T14" fmla="*/ 2520 w 2564"/>
                <a:gd name="T15" fmla="*/ 836 h 1888"/>
                <a:gd name="T16" fmla="*/ 2478 w 2564"/>
                <a:gd name="T17" fmla="*/ 968 h 1888"/>
                <a:gd name="T18" fmla="*/ 2426 w 2564"/>
                <a:gd name="T19" fmla="*/ 1094 h 1888"/>
                <a:gd name="T20" fmla="*/ 2360 w 2564"/>
                <a:gd name="T21" fmla="*/ 1212 h 1888"/>
                <a:gd name="T22" fmla="*/ 2286 w 2564"/>
                <a:gd name="T23" fmla="*/ 1324 h 1888"/>
                <a:gd name="T24" fmla="*/ 2200 w 2564"/>
                <a:gd name="T25" fmla="*/ 1428 h 1888"/>
                <a:gd name="T26" fmla="*/ 2104 w 2564"/>
                <a:gd name="T27" fmla="*/ 1524 h 1888"/>
                <a:gd name="T28" fmla="*/ 2000 w 2564"/>
                <a:gd name="T29" fmla="*/ 1610 h 1888"/>
                <a:gd name="T30" fmla="*/ 1888 w 2564"/>
                <a:gd name="T31" fmla="*/ 1686 h 1888"/>
                <a:gd name="T32" fmla="*/ 1768 w 2564"/>
                <a:gd name="T33" fmla="*/ 1750 h 1888"/>
                <a:gd name="T34" fmla="*/ 1642 w 2564"/>
                <a:gd name="T35" fmla="*/ 1804 h 1888"/>
                <a:gd name="T36" fmla="*/ 1510 w 2564"/>
                <a:gd name="T37" fmla="*/ 1844 h 1888"/>
                <a:gd name="T38" fmla="*/ 1374 w 2564"/>
                <a:gd name="T39" fmla="*/ 1872 h 1888"/>
                <a:gd name="T40" fmla="*/ 1232 w 2564"/>
                <a:gd name="T41" fmla="*/ 1888 h 1888"/>
                <a:gd name="T42" fmla="*/ 1160 w 2564"/>
                <a:gd name="T43" fmla="*/ 1888 h 1888"/>
                <a:gd name="T44" fmla="*/ 1070 w 2564"/>
                <a:gd name="T45" fmla="*/ 1886 h 1888"/>
                <a:gd name="T46" fmla="*/ 982 w 2564"/>
                <a:gd name="T47" fmla="*/ 1878 h 1888"/>
                <a:gd name="T48" fmla="*/ 896 w 2564"/>
                <a:gd name="T49" fmla="*/ 1864 h 1888"/>
                <a:gd name="T50" fmla="*/ 810 w 2564"/>
                <a:gd name="T51" fmla="*/ 1846 h 1888"/>
                <a:gd name="T52" fmla="*/ 728 w 2564"/>
                <a:gd name="T53" fmla="*/ 1822 h 1888"/>
                <a:gd name="T54" fmla="*/ 648 w 2564"/>
                <a:gd name="T55" fmla="*/ 1792 h 1888"/>
                <a:gd name="T56" fmla="*/ 570 w 2564"/>
                <a:gd name="T57" fmla="*/ 1760 h 1888"/>
                <a:gd name="T58" fmla="*/ 494 w 2564"/>
                <a:gd name="T59" fmla="*/ 1722 h 1888"/>
                <a:gd name="T60" fmla="*/ 422 w 2564"/>
                <a:gd name="T61" fmla="*/ 1680 h 1888"/>
                <a:gd name="T62" fmla="*/ 352 w 2564"/>
                <a:gd name="T63" fmla="*/ 1632 h 1888"/>
                <a:gd name="T64" fmla="*/ 284 w 2564"/>
                <a:gd name="T65" fmla="*/ 1582 h 1888"/>
                <a:gd name="T66" fmla="*/ 220 w 2564"/>
                <a:gd name="T67" fmla="*/ 1528 h 1888"/>
                <a:gd name="T68" fmla="*/ 160 w 2564"/>
                <a:gd name="T69" fmla="*/ 1470 h 1888"/>
                <a:gd name="T70" fmla="*/ 102 w 2564"/>
                <a:gd name="T71" fmla="*/ 1410 h 1888"/>
                <a:gd name="T72" fmla="*/ 50 w 2564"/>
                <a:gd name="T73" fmla="*/ 1344 h 1888"/>
                <a:gd name="T74" fmla="*/ 0 w 2564"/>
                <a:gd name="T75" fmla="*/ 127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4" h="1888">
                  <a:moveTo>
                    <a:pt x="2478" y="0"/>
                  </a:moveTo>
                  <a:lnTo>
                    <a:pt x="2478" y="0"/>
                  </a:lnTo>
                  <a:lnTo>
                    <a:pt x="2498" y="56"/>
                  </a:lnTo>
                  <a:lnTo>
                    <a:pt x="2516" y="116"/>
                  </a:lnTo>
                  <a:lnTo>
                    <a:pt x="2530" y="174"/>
                  </a:lnTo>
                  <a:lnTo>
                    <a:pt x="2542" y="234"/>
                  </a:lnTo>
                  <a:lnTo>
                    <a:pt x="2552" y="296"/>
                  </a:lnTo>
                  <a:lnTo>
                    <a:pt x="2558" y="358"/>
                  </a:lnTo>
                  <a:lnTo>
                    <a:pt x="2562" y="420"/>
                  </a:lnTo>
                  <a:lnTo>
                    <a:pt x="2564" y="484"/>
                  </a:lnTo>
                  <a:lnTo>
                    <a:pt x="2564" y="484"/>
                  </a:lnTo>
                  <a:lnTo>
                    <a:pt x="2562" y="556"/>
                  </a:lnTo>
                  <a:lnTo>
                    <a:pt x="2556" y="628"/>
                  </a:lnTo>
                  <a:lnTo>
                    <a:pt x="2548" y="698"/>
                  </a:lnTo>
                  <a:lnTo>
                    <a:pt x="2536" y="768"/>
                  </a:lnTo>
                  <a:lnTo>
                    <a:pt x="2520" y="836"/>
                  </a:lnTo>
                  <a:lnTo>
                    <a:pt x="2500" y="902"/>
                  </a:lnTo>
                  <a:lnTo>
                    <a:pt x="2478" y="968"/>
                  </a:lnTo>
                  <a:lnTo>
                    <a:pt x="2454" y="1032"/>
                  </a:lnTo>
                  <a:lnTo>
                    <a:pt x="2426" y="1094"/>
                  </a:lnTo>
                  <a:lnTo>
                    <a:pt x="2394" y="1154"/>
                  </a:lnTo>
                  <a:lnTo>
                    <a:pt x="2360" y="1212"/>
                  </a:lnTo>
                  <a:lnTo>
                    <a:pt x="2324" y="1270"/>
                  </a:lnTo>
                  <a:lnTo>
                    <a:pt x="2286" y="1324"/>
                  </a:lnTo>
                  <a:lnTo>
                    <a:pt x="2244" y="1378"/>
                  </a:lnTo>
                  <a:lnTo>
                    <a:pt x="2200" y="1428"/>
                  </a:lnTo>
                  <a:lnTo>
                    <a:pt x="2152" y="1478"/>
                  </a:lnTo>
                  <a:lnTo>
                    <a:pt x="2104" y="1524"/>
                  </a:lnTo>
                  <a:lnTo>
                    <a:pt x="2054" y="1568"/>
                  </a:lnTo>
                  <a:lnTo>
                    <a:pt x="2000" y="1610"/>
                  </a:lnTo>
                  <a:lnTo>
                    <a:pt x="1944" y="1648"/>
                  </a:lnTo>
                  <a:lnTo>
                    <a:pt x="1888" y="1686"/>
                  </a:lnTo>
                  <a:lnTo>
                    <a:pt x="1830" y="1720"/>
                  </a:lnTo>
                  <a:lnTo>
                    <a:pt x="1768" y="1750"/>
                  </a:lnTo>
                  <a:lnTo>
                    <a:pt x="1706" y="1778"/>
                  </a:lnTo>
                  <a:lnTo>
                    <a:pt x="1642" y="1804"/>
                  </a:lnTo>
                  <a:lnTo>
                    <a:pt x="1578" y="1826"/>
                  </a:lnTo>
                  <a:lnTo>
                    <a:pt x="1510" y="1844"/>
                  </a:lnTo>
                  <a:lnTo>
                    <a:pt x="1442" y="1860"/>
                  </a:lnTo>
                  <a:lnTo>
                    <a:pt x="1374" y="1872"/>
                  </a:lnTo>
                  <a:lnTo>
                    <a:pt x="1304" y="1882"/>
                  </a:lnTo>
                  <a:lnTo>
                    <a:pt x="1232" y="1888"/>
                  </a:lnTo>
                  <a:lnTo>
                    <a:pt x="1160" y="1888"/>
                  </a:lnTo>
                  <a:lnTo>
                    <a:pt x="1160" y="1888"/>
                  </a:lnTo>
                  <a:lnTo>
                    <a:pt x="1114" y="1888"/>
                  </a:lnTo>
                  <a:lnTo>
                    <a:pt x="1070" y="1886"/>
                  </a:lnTo>
                  <a:lnTo>
                    <a:pt x="1026" y="1882"/>
                  </a:lnTo>
                  <a:lnTo>
                    <a:pt x="982" y="1878"/>
                  </a:lnTo>
                  <a:lnTo>
                    <a:pt x="938" y="1872"/>
                  </a:lnTo>
                  <a:lnTo>
                    <a:pt x="896" y="1864"/>
                  </a:lnTo>
                  <a:lnTo>
                    <a:pt x="852" y="1856"/>
                  </a:lnTo>
                  <a:lnTo>
                    <a:pt x="810" y="1846"/>
                  </a:lnTo>
                  <a:lnTo>
                    <a:pt x="770" y="1834"/>
                  </a:lnTo>
                  <a:lnTo>
                    <a:pt x="728" y="1822"/>
                  </a:lnTo>
                  <a:lnTo>
                    <a:pt x="688" y="1808"/>
                  </a:lnTo>
                  <a:lnTo>
                    <a:pt x="648" y="1792"/>
                  </a:lnTo>
                  <a:lnTo>
                    <a:pt x="608" y="1776"/>
                  </a:lnTo>
                  <a:lnTo>
                    <a:pt x="570" y="1760"/>
                  </a:lnTo>
                  <a:lnTo>
                    <a:pt x="532" y="1740"/>
                  </a:lnTo>
                  <a:lnTo>
                    <a:pt x="494" y="1722"/>
                  </a:lnTo>
                  <a:lnTo>
                    <a:pt x="458" y="1700"/>
                  </a:lnTo>
                  <a:lnTo>
                    <a:pt x="422" y="1680"/>
                  </a:lnTo>
                  <a:lnTo>
                    <a:pt x="386" y="1656"/>
                  </a:lnTo>
                  <a:lnTo>
                    <a:pt x="352" y="1632"/>
                  </a:lnTo>
                  <a:lnTo>
                    <a:pt x="318" y="1608"/>
                  </a:lnTo>
                  <a:lnTo>
                    <a:pt x="284" y="1582"/>
                  </a:lnTo>
                  <a:lnTo>
                    <a:pt x="252" y="1556"/>
                  </a:lnTo>
                  <a:lnTo>
                    <a:pt x="220" y="1528"/>
                  </a:lnTo>
                  <a:lnTo>
                    <a:pt x="190" y="1500"/>
                  </a:lnTo>
                  <a:lnTo>
                    <a:pt x="160" y="1470"/>
                  </a:lnTo>
                  <a:lnTo>
                    <a:pt x="130" y="1440"/>
                  </a:lnTo>
                  <a:lnTo>
                    <a:pt x="102" y="1410"/>
                  </a:lnTo>
                  <a:lnTo>
                    <a:pt x="76" y="1378"/>
                  </a:lnTo>
                  <a:lnTo>
                    <a:pt x="50" y="1344"/>
                  </a:lnTo>
                  <a:lnTo>
                    <a:pt x="24" y="1312"/>
                  </a:lnTo>
                  <a:lnTo>
                    <a:pt x="0" y="1276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711575" y="1330325"/>
              <a:ext cx="63500" cy="666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4460875" y="5629275"/>
              <a:ext cx="53975" cy="5715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71202" y="2724029"/>
            <a:ext cx="1304358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4000" dirty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05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3857" y="1426189"/>
            <a:ext cx="28083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CONTENTS</a:t>
            </a:r>
            <a:endParaRPr lang="ko-KR" altLang="en-US" sz="1100" dirty="0">
              <a:ln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67957" y="3184505"/>
            <a:ext cx="3555610" cy="1016445"/>
            <a:chOff x="5167957" y="3077189"/>
            <a:chExt cx="3555610" cy="1016445"/>
          </a:xfrm>
        </p:grpSpPr>
        <p:sp>
          <p:nvSpPr>
            <p:cNvPr id="40" name="TextBox 39"/>
            <p:cNvSpPr txBox="1"/>
            <p:nvPr/>
          </p:nvSpPr>
          <p:spPr>
            <a:xfrm>
              <a:off x="5167957" y="3077189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기획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67957" y="3385748"/>
              <a:ext cx="355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1-1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개발 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마인드맵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1-4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역할분담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644008" y="3339624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5802" y="4445212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02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191795" y="4271361"/>
            <a:ext cx="3555610" cy="862557"/>
            <a:chOff x="5191795" y="4336042"/>
            <a:chExt cx="3555610" cy="862557"/>
          </a:xfrm>
        </p:grpSpPr>
        <p:sp>
          <p:nvSpPr>
            <p:cNvPr id="44" name="TextBox 43"/>
            <p:cNvSpPr txBox="1"/>
            <p:nvPr/>
          </p:nvSpPr>
          <p:spPr>
            <a:xfrm>
              <a:off x="5191795" y="4336042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다이어그램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91795" y="4644601"/>
              <a:ext cx="35556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2-1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클래스</a:t>
              </a:r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 </a:t>
              </a: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유스케이스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시퀀스</a:t>
              </a:r>
              <a:endParaRPr lang="en-US" altLang="ko-KR" sz="10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82151" y="5358218"/>
            <a:ext cx="3555610" cy="524003"/>
            <a:chOff x="5382151" y="5373216"/>
            <a:chExt cx="3555610" cy="524003"/>
          </a:xfrm>
        </p:grpSpPr>
        <p:sp>
          <p:nvSpPr>
            <p:cNvPr id="46" name="TextBox 45"/>
            <p:cNvSpPr txBox="1"/>
            <p:nvPr/>
          </p:nvSpPr>
          <p:spPr>
            <a:xfrm>
              <a:off x="5382151" y="5373216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UI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82151" y="5681775"/>
              <a:ext cx="35556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20603020101020101" pitchFamily="18" charset="-127"/>
                <a:ea typeface="Bahnschrift Light" panose="02020603020101020101" pitchFamily="18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744293" y="5460896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03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동영상 배너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2086701"/>
            <a:ext cx="7498653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932040" y="1476326"/>
            <a:ext cx="1224136" cy="9775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6461" y="98732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페이지 로드 시 자동재생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012160" y="5807821"/>
            <a:ext cx="360040" cy="59682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4088" y="640464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</a:t>
            </a:r>
            <a:r>
              <a:rPr lang="en-US" altLang="ko-KR" dirty="0" smtClean="0">
                <a:solidFill>
                  <a:schemeClr val="accent2"/>
                </a:solidFill>
              </a:rPr>
              <a:t>notice </a:t>
            </a:r>
            <a:r>
              <a:rPr lang="ko-KR" altLang="en-US" dirty="0" smtClean="0">
                <a:solidFill>
                  <a:schemeClr val="accent2"/>
                </a:solidFill>
              </a:rPr>
              <a:t>상세 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상품검색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6" y="2091297"/>
            <a:ext cx="6366055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533386" y="1572798"/>
            <a:ext cx="2326646" cy="84809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1319198"/>
            <a:ext cx="17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 </a:t>
            </a:r>
            <a:r>
              <a:rPr lang="ko-KR" altLang="en-US" smtClean="0">
                <a:solidFill>
                  <a:schemeClr val="accent2"/>
                </a:solidFill>
              </a:rPr>
              <a:t>상세 </a:t>
            </a:r>
            <a:r>
              <a:rPr lang="ko-KR" altLang="en-US" smtClean="0">
                <a:solidFill>
                  <a:schemeClr val="accent2"/>
                </a:solidFill>
              </a:rPr>
              <a:t>검색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55103" y="2236222"/>
            <a:ext cx="19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출시일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가격순으로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504000" y="6116283"/>
            <a:ext cx="2326646" cy="1528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NOTICE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4251" y="1327052"/>
            <a:ext cx="19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상세보기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1934886"/>
            <a:ext cx="7920000" cy="378573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9712" y="1696384"/>
            <a:ext cx="1876937" cy="10453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7816680" y="1559481"/>
            <a:ext cx="283712" cy="87122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1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조회수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15883" y="6096027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검색기능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컬러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AD2BE41-DB4E-774F-9506-3E0F858D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0" y="2183924"/>
            <a:ext cx="7920000" cy="3963086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3066246" y="2047288"/>
            <a:ext cx="1452690" cy="132918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6" y="1342438"/>
            <a:ext cx="1466850" cy="1409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69861" y="2752138"/>
            <a:ext cx="15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hover</a:t>
            </a:r>
            <a:r>
              <a:rPr lang="ko-KR" altLang="en-US" dirty="0" smtClean="0">
                <a:solidFill>
                  <a:schemeClr val="accent2"/>
                </a:solidFill>
              </a:rPr>
              <a:t> 확대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V="1">
            <a:off x="7242888" y="1552475"/>
            <a:ext cx="826460" cy="247166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0321" y="2149950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30" y="1646455"/>
            <a:ext cx="22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색상</a:t>
            </a:r>
            <a:r>
              <a:rPr lang="en-US" altLang="ko-KR" dirty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8" y="2974561"/>
            <a:ext cx="6581775" cy="3429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2520" y="2084998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1268414" y="4871847"/>
            <a:ext cx="1328986" cy="57337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2771" y="4225654"/>
            <a:ext cx="24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652120" y="5805264"/>
            <a:ext cx="864096" cy="72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45553" y="5576744"/>
            <a:ext cx="16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장바구니 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56896" y="2066063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3885" y="1679831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수량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4" y="2618606"/>
            <a:ext cx="7920000" cy="279931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539552" y="4534926"/>
            <a:ext cx="946324" cy="69427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54552" y="2891560"/>
            <a:ext cx="563433" cy="164336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8118" y="2513132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ORDER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4067944" y="2711501"/>
            <a:ext cx="144016" cy="244569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07904" y="230869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확정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5175181"/>
            <a:ext cx="1058726" cy="48606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1968152"/>
            <a:ext cx="6189417" cy="432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6156176" y="666149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0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22388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기획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5" name="그룹 4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409850" y="2460665"/>
              <a:ext cx="2314278" cy="14003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45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YOU!</a:t>
              </a:r>
              <a:endParaRPr lang="ko-KR" altLang="en-US" sz="4500" dirty="0">
                <a:ln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2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9552" y="803275"/>
            <a:ext cx="8208912" cy="1407842"/>
            <a:chOff x="755576" y="803275"/>
            <a:chExt cx="8208912" cy="1407842"/>
          </a:xfrm>
        </p:grpSpPr>
        <p:sp>
          <p:nvSpPr>
            <p:cNvPr id="3" name="직사각형 2"/>
            <p:cNvSpPr/>
            <p:nvPr/>
          </p:nvSpPr>
          <p:spPr>
            <a:xfrm>
              <a:off x="755576" y="1391469"/>
              <a:ext cx="8208912" cy="81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누구나 쉽게 이용 할 수 있으면서도 다양한 기능을 제공할 수 있는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쇼핑몰 사이트 개발을 목표로 제작하였습니다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기존의 전통적인 쇼핑몰 틀에서 벗어나 좀 더 창의적이고 복합적인 문화 컨텐츠를 제공하기 위해 힘썼습니다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5576" y="806694"/>
              <a:ext cx="5092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spc="300" dirty="0" smtClean="0">
                  <a:ln w="12700">
                    <a:noFill/>
                  </a:ln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ko-KR" altLang="en-US" sz="32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532438" y="803275"/>
              <a:ext cx="1390650" cy="463550"/>
              <a:chOff x="5532438" y="803275"/>
              <a:chExt cx="1390650" cy="463550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6351588" y="825500"/>
                <a:ext cx="571500" cy="441325"/>
              </a:xfrm>
              <a:custGeom>
                <a:avLst/>
                <a:gdLst>
                  <a:gd name="T0" fmla="*/ 252 w 360"/>
                  <a:gd name="T1" fmla="*/ 54 h 278"/>
                  <a:gd name="T2" fmla="*/ 196 w 360"/>
                  <a:gd name="T3" fmla="*/ 10 h 278"/>
                  <a:gd name="T4" fmla="*/ 126 w 360"/>
                  <a:gd name="T5" fmla="*/ 0 h 278"/>
                  <a:gd name="T6" fmla="*/ 50 w 360"/>
                  <a:gd name="T7" fmla="*/ 32 h 278"/>
                  <a:gd name="T8" fmla="*/ 12 w 360"/>
                  <a:gd name="T9" fmla="*/ 86 h 278"/>
                  <a:gd name="T10" fmla="*/ 2 w 360"/>
                  <a:gd name="T11" fmla="*/ 154 h 278"/>
                  <a:gd name="T12" fmla="*/ 32 w 360"/>
                  <a:gd name="T13" fmla="*/ 228 h 278"/>
                  <a:gd name="T14" fmla="*/ 86 w 360"/>
                  <a:gd name="T15" fmla="*/ 268 h 278"/>
                  <a:gd name="T16" fmla="*/ 156 w 360"/>
                  <a:gd name="T17" fmla="*/ 278 h 278"/>
                  <a:gd name="T18" fmla="*/ 230 w 360"/>
                  <a:gd name="T19" fmla="*/ 246 h 278"/>
                  <a:gd name="T20" fmla="*/ 268 w 360"/>
                  <a:gd name="T21" fmla="*/ 198 h 278"/>
                  <a:gd name="T22" fmla="*/ 352 w 360"/>
                  <a:gd name="T23" fmla="*/ 148 h 278"/>
                  <a:gd name="T24" fmla="*/ 360 w 360"/>
                  <a:gd name="T25" fmla="*/ 60 h 278"/>
                  <a:gd name="T26" fmla="*/ 358 w 360"/>
                  <a:gd name="T27" fmla="*/ 56 h 278"/>
                  <a:gd name="T28" fmla="*/ 278 w 360"/>
                  <a:gd name="T29" fmla="*/ 136 h 278"/>
                  <a:gd name="T30" fmla="*/ 208 w 360"/>
                  <a:gd name="T31" fmla="*/ 176 h 278"/>
                  <a:gd name="T32" fmla="*/ 228 w 360"/>
                  <a:gd name="T33" fmla="*/ 52 h 278"/>
                  <a:gd name="T34" fmla="*/ 190 w 360"/>
                  <a:gd name="T35" fmla="*/ 34 h 278"/>
                  <a:gd name="T36" fmla="*/ 228 w 360"/>
                  <a:gd name="T37" fmla="*/ 52 h 278"/>
                  <a:gd name="T38" fmla="*/ 160 w 360"/>
                  <a:gd name="T39" fmla="*/ 22 h 278"/>
                  <a:gd name="T40" fmla="*/ 190 w 360"/>
                  <a:gd name="T41" fmla="*/ 54 h 278"/>
                  <a:gd name="T42" fmla="*/ 154 w 360"/>
                  <a:gd name="T43" fmla="*/ 20 h 278"/>
                  <a:gd name="T44" fmla="*/ 128 w 360"/>
                  <a:gd name="T45" fmla="*/ 20 h 278"/>
                  <a:gd name="T46" fmla="*/ 110 w 360"/>
                  <a:gd name="T47" fmla="*/ 56 h 278"/>
                  <a:gd name="T48" fmla="*/ 78 w 360"/>
                  <a:gd name="T49" fmla="*/ 92 h 278"/>
                  <a:gd name="T50" fmla="*/ 98 w 360"/>
                  <a:gd name="T51" fmla="*/ 44 h 278"/>
                  <a:gd name="T52" fmla="*/ 114 w 360"/>
                  <a:gd name="T53" fmla="*/ 26 h 278"/>
                  <a:gd name="T54" fmla="*/ 102 w 360"/>
                  <a:gd name="T55" fmla="*/ 22 h 278"/>
                  <a:gd name="T56" fmla="*/ 76 w 360"/>
                  <a:gd name="T57" fmla="*/ 60 h 278"/>
                  <a:gd name="T58" fmla="*/ 30 w 360"/>
                  <a:gd name="T59" fmla="*/ 82 h 278"/>
                  <a:gd name="T60" fmla="*/ 52 w 360"/>
                  <a:gd name="T61" fmla="*/ 52 h 278"/>
                  <a:gd name="T62" fmla="*/ 64 w 360"/>
                  <a:gd name="T63" fmla="*/ 104 h 278"/>
                  <a:gd name="T64" fmla="*/ 64 w 360"/>
                  <a:gd name="T65" fmla="*/ 176 h 278"/>
                  <a:gd name="T66" fmla="*/ 16 w 360"/>
                  <a:gd name="T67" fmla="*/ 140 h 278"/>
                  <a:gd name="T68" fmla="*/ 44 w 360"/>
                  <a:gd name="T69" fmla="*/ 218 h 278"/>
                  <a:gd name="T70" fmla="*/ 70 w 360"/>
                  <a:gd name="T71" fmla="*/ 200 h 278"/>
                  <a:gd name="T72" fmla="*/ 98 w 360"/>
                  <a:gd name="T73" fmla="*/ 252 h 278"/>
                  <a:gd name="T74" fmla="*/ 52 w 360"/>
                  <a:gd name="T75" fmla="*/ 226 h 278"/>
                  <a:gd name="T76" fmla="*/ 128 w 360"/>
                  <a:gd name="T77" fmla="*/ 258 h 278"/>
                  <a:gd name="T78" fmla="*/ 106 w 360"/>
                  <a:gd name="T79" fmla="*/ 244 h 278"/>
                  <a:gd name="T80" fmla="*/ 78 w 360"/>
                  <a:gd name="T81" fmla="*/ 188 h 278"/>
                  <a:gd name="T82" fmla="*/ 76 w 360"/>
                  <a:gd name="T83" fmla="*/ 176 h 278"/>
                  <a:gd name="T84" fmla="*/ 108 w 360"/>
                  <a:gd name="T85" fmla="*/ 104 h 278"/>
                  <a:gd name="T86" fmla="*/ 112 w 360"/>
                  <a:gd name="T87" fmla="*/ 146 h 278"/>
                  <a:gd name="T88" fmla="*/ 76 w 360"/>
                  <a:gd name="T89" fmla="*/ 176 h 278"/>
                  <a:gd name="T90" fmla="*/ 146 w 360"/>
                  <a:gd name="T91" fmla="*/ 260 h 278"/>
                  <a:gd name="T92" fmla="*/ 194 w 360"/>
                  <a:gd name="T93" fmla="*/ 218 h 278"/>
                  <a:gd name="T94" fmla="*/ 166 w 360"/>
                  <a:gd name="T95" fmla="*/ 252 h 278"/>
                  <a:gd name="T96" fmla="*/ 218 w 360"/>
                  <a:gd name="T97" fmla="*/ 236 h 278"/>
                  <a:gd name="T98" fmla="*/ 184 w 360"/>
                  <a:gd name="T99" fmla="*/ 252 h 278"/>
                  <a:gd name="T100" fmla="*/ 216 w 360"/>
                  <a:gd name="T101" fmla="*/ 188 h 278"/>
                  <a:gd name="T102" fmla="*/ 228 w 360"/>
                  <a:gd name="T103" fmla="*/ 226 h 278"/>
                  <a:gd name="T104" fmla="*/ 218 w 360"/>
                  <a:gd name="T105" fmla="*/ 176 h 278"/>
                  <a:gd name="T106" fmla="*/ 260 w 360"/>
                  <a:gd name="T107" fmla="*/ 176 h 278"/>
                  <a:gd name="T108" fmla="*/ 340 w 360"/>
                  <a:gd name="T109" fmla="*/ 8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0" h="278">
                    <a:moveTo>
                      <a:pt x="358" y="56"/>
                    </a:moveTo>
                    <a:lnTo>
                      <a:pt x="358" y="56"/>
                    </a:lnTo>
                    <a:lnTo>
                      <a:pt x="356" y="54"/>
                    </a:lnTo>
                    <a:lnTo>
                      <a:pt x="352" y="54"/>
                    </a:lnTo>
                    <a:lnTo>
                      <a:pt x="252" y="54"/>
                    </a:lnTo>
                    <a:lnTo>
                      <a:pt x="252" y="54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30" y="32"/>
                    </a:lnTo>
                    <a:lnTo>
                      <a:pt x="220" y="24"/>
                    </a:lnTo>
                    <a:lnTo>
                      <a:pt x="208" y="16"/>
                    </a:lnTo>
                    <a:lnTo>
                      <a:pt x="196" y="10"/>
                    </a:lnTo>
                    <a:lnTo>
                      <a:pt x="182" y="6"/>
                    </a:lnTo>
                    <a:lnTo>
                      <a:pt x="168" y="2"/>
                    </a:lnTo>
                    <a:lnTo>
                      <a:pt x="15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6" y="0"/>
                    </a:lnTo>
                    <a:lnTo>
                      <a:pt x="112" y="2"/>
                    </a:lnTo>
                    <a:lnTo>
                      <a:pt x="98" y="6"/>
                    </a:lnTo>
                    <a:lnTo>
                      <a:pt x="86" y="10"/>
                    </a:lnTo>
                    <a:lnTo>
                      <a:pt x="74" y="16"/>
                    </a:lnTo>
                    <a:lnTo>
                      <a:pt x="62" y="24"/>
                    </a:lnTo>
                    <a:lnTo>
                      <a:pt x="50" y="32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4" y="62"/>
                    </a:lnTo>
                    <a:lnTo>
                      <a:pt x="16" y="74"/>
                    </a:lnTo>
                    <a:lnTo>
                      <a:pt x="12" y="86"/>
                    </a:lnTo>
                    <a:lnTo>
                      <a:pt x="6" y="98"/>
                    </a:lnTo>
                    <a:lnTo>
                      <a:pt x="4" y="112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54"/>
                    </a:lnTo>
                    <a:lnTo>
                      <a:pt x="4" y="168"/>
                    </a:lnTo>
                    <a:lnTo>
                      <a:pt x="6" y="180"/>
                    </a:lnTo>
                    <a:lnTo>
                      <a:pt x="12" y="194"/>
                    </a:lnTo>
                    <a:lnTo>
                      <a:pt x="16" y="206"/>
                    </a:lnTo>
                    <a:lnTo>
                      <a:pt x="24" y="218"/>
                    </a:lnTo>
                    <a:lnTo>
                      <a:pt x="32" y="228"/>
                    </a:lnTo>
                    <a:lnTo>
                      <a:pt x="42" y="238"/>
                    </a:lnTo>
                    <a:lnTo>
                      <a:pt x="42" y="238"/>
                    </a:lnTo>
                    <a:lnTo>
                      <a:pt x="50" y="246"/>
                    </a:lnTo>
                    <a:lnTo>
                      <a:pt x="62" y="254"/>
                    </a:lnTo>
                    <a:lnTo>
                      <a:pt x="74" y="262"/>
                    </a:lnTo>
                    <a:lnTo>
                      <a:pt x="86" y="268"/>
                    </a:lnTo>
                    <a:lnTo>
                      <a:pt x="98" y="272"/>
                    </a:lnTo>
                    <a:lnTo>
                      <a:pt x="112" y="276"/>
                    </a:lnTo>
                    <a:lnTo>
                      <a:pt x="126" y="278"/>
                    </a:lnTo>
                    <a:lnTo>
                      <a:pt x="140" y="278"/>
                    </a:lnTo>
                    <a:lnTo>
                      <a:pt x="140" y="278"/>
                    </a:lnTo>
                    <a:lnTo>
                      <a:pt x="156" y="278"/>
                    </a:lnTo>
                    <a:lnTo>
                      <a:pt x="168" y="276"/>
                    </a:lnTo>
                    <a:lnTo>
                      <a:pt x="182" y="272"/>
                    </a:lnTo>
                    <a:lnTo>
                      <a:pt x="196" y="268"/>
                    </a:lnTo>
                    <a:lnTo>
                      <a:pt x="208" y="262"/>
                    </a:lnTo>
                    <a:lnTo>
                      <a:pt x="220" y="254"/>
                    </a:lnTo>
                    <a:lnTo>
                      <a:pt x="230" y="246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8" y="228"/>
                    </a:lnTo>
                    <a:lnTo>
                      <a:pt x="256" y="218"/>
                    </a:lnTo>
                    <a:lnTo>
                      <a:pt x="262" y="208"/>
                    </a:lnTo>
                    <a:lnTo>
                      <a:pt x="268" y="198"/>
                    </a:lnTo>
                    <a:lnTo>
                      <a:pt x="274" y="186"/>
                    </a:lnTo>
                    <a:lnTo>
                      <a:pt x="278" y="174"/>
                    </a:lnTo>
                    <a:lnTo>
                      <a:pt x="280" y="162"/>
                    </a:lnTo>
                    <a:lnTo>
                      <a:pt x="280" y="148"/>
                    </a:lnTo>
                    <a:lnTo>
                      <a:pt x="352" y="148"/>
                    </a:lnTo>
                    <a:lnTo>
                      <a:pt x="352" y="148"/>
                    </a:lnTo>
                    <a:lnTo>
                      <a:pt x="356" y="146"/>
                    </a:lnTo>
                    <a:lnTo>
                      <a:pt x="358" y="146"/>
                    </a:lnTo>
                    <a:lnTo>
                      <a:pt x="358" y="146"/>
                    </a:lnTo>
                    <a:lnTo>
                      <a:pt x="360" y="144"/>
                    </a:lnTo>
                    <a:lnTo>
                      <a:pt x="360" y="142"/>
                    </a:lnTo>
                    <a:lnTo>
                      <a:pt x="360" y="60"/>
                    </a:lnTo>
                    <a:lnTo>
                      <a:pt x="360" y="60"/>
                    </a:lnTo>
                    <a:lnTo>
                      <a:pt x="360" y="58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close/>
                    <a:moveTo>
                      <a:pt x="278" y="136"/>
                    </a:moveTo>
                    <a:lnTo>
                      <a:pt x="122" y="136"/>
                    </a:lnTo>
                    <a:lnTo>
                      <a:pt x="122" y="66"/>
                    </a:lnTo>
                    <a:lnTo>
                      <a:pt x="278" y="66"/>
                    </a:lnTo>
                    <a:lnTo>
                      <a:pt x="278" y="136"/>
                    </a:lnTo>
                    <a:lnTo>
                      <a:pt x="278" y="136"/>
                    </a:lnTo>
                    <a:lnTo>
                      <a:pt x="278" y="136"/>
                    </a:lnTo>
                    <a:close/>
                    <a:moveTo>
                      <a:pt x="146" y="148"/>
                    </a:moveTo>
                    <a:lnTo>
                      <a:pt x="210" y="148"/>
                    </a:lnTo>
                    <a:lnTo>
                      <a:pt x="210" y="148"/>
                    </a:lnTo>
                    <a:lnTo>
                      <a:pt x="210" y="162"/>
                    </a:lnTo>
                    <a:lnTo>
                      <a:pt x="208" y="176"/>
                    </a:lnTo>
                    <a:lnTo>
                      <a:pt x="146" y="176"/>
                    </a:lnTo>
                    <a:lnTo>
                      <a:pt x="146" y="148"/>
                    </a:lnTo>
                    <a:lnTo>
                      <a:pt x="146" y="148"/>
                    </a:lnTo>
                    <a:lnTo>
                      <a:pt x="146" y="148"/>
                    </a:lnTo>
                    <a:close/>
                    <a:moveTo>
                      <a:pt x="228" y="52"/>
                    </a:moveTo>
                    <a:lnTo>
                      <a:pt x="228" y="52"/>
                    </a:lnTo>
                    <a:lnTo>
                      <a:pt x="230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0" y="46"/>
                    </a:lnTo>
                    <a:lnTo>
                      <a:pt x="200" y="46"/>
                    </a:lnTo>
                    <a:lnTo>
                      <a:pt x="190" y="34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94" y="26"/>
                    </a:lnTo>
                    <a:lnTo>
                      <a:pt x="206" y="34"/>
                    </a:lnTo>
                    <a:lnTo>
                      <a:pt x="218" y="4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close/>
                    <a:moveTo>
                      <a:pt x="154" y="20"/>
                    </a:moveTo>
                    <a:lnTo>
                      <a:pt x="154" y="20"/>
                    </a:lnTo>
                    <a:lnTo>
                      <a:pt x="160" y="22"/>
                    </a:lnTo>
                    <a:lnTo>
                      <a:pt x="166" y="24"/>
                    </a:lnTo>
                    <a:lnTo>
                      <a:pt x="170" y="28"/>
                    </a:lnTo>
                    <a:lnTo>
                      <a:pt x="176" y="34"/>
                    </a:lnTo>
                    <a:lnTo>
                      <a:pt x="176" y="34"/>
                    </a:lnTo>
                    <a:lnTo>
                      <a:pt x="184" y="44"/>
                    </a:lnTo>
                    <a:lnTo>
                      <a:pt x="190" y="54"/>
                    </a:lnTo>
                    <a:lnTo>
                      <a:pt x="146" y="54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close/>
                    <a:moveTo>
                      <a:pt x="114" y="26"/>
                    </a:moveTo>
                    <a:lnTo>
                      <a:pt x="114" y="26"/>
                    </a:lnTo>
                    <a:lnTo>
                      <a:pt x="122" y="22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34" y="18"/>
                    </a:lnTo>
                    <a:lnTo>
                      <a:pt x="13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8" y="60"/>
                    </a:lnTo>
                    <a:lnTo>
                      <a:pt x="108" y="92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0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8" y="44"/>
                    </a:lnTo>
                    <a:lnTo>
                      <a:pt x="104" y="38"/>
                    </a:lnTo>
                    <a:lnTo>
                      <a:pt x="110" y="30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close/>
                    <a:moveTo>
                      <a:pt x="52" y="52"/>
                    </a:moveTo>
                    <a:lnTo>
                      <a:pt x="52" y="52"/>
                    </a:lnTo>
                    <a:lnTo>
                      <a:pt x="64" y="42"/>
                    </a:lnTo>
                    <a:lnTo>
                      <a:pt x="76" y="34"/>
                    </a:lnTo>
                    <a:lnTo>
                      <a:pt x="88" y="26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36"/>
                    </a:lnTo>
                    <a:lnTo>
                      <a:pt x="82" y="48"/>
                    </a:lnTo>
                    <a:lnTo>
                      <a:pt x="76" y="60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6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30" y="82"/>
                    </a:lnTo>
                    <a:lnTo>
                      <a:pt x="36" y="72"/>
                    </a:lnTo>
                    <a:lnTo>
                      <a:pt x="44" y="60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close/>
                    <a:moveTo>
                      <a:pt x="16" y="140"/>
                    </a:moveTo>
                    <a:lnTo>
                      <a:pt x="16" y="140"/>
                    </a:lnTo>
                    <a:lnTo>
                      <a:pt x="16" y="130"/>
                    </a:lnTo>
                    <a:lnTo>
                      <a:pt x="16" y="122"/>
                    </a:lnTo>
                    <a:lnTo>
                      <a:pt x="20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2" y="122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2" y="158"/>
                    </a:lnTo>
                    <a:lnTo>
                      <a:pt x="64" y="176"/>
                    </a:lnTo>
                    <a:lnTo>
                      <a:pt x="22" y="176"/>
                    </a:lnTo>
                    <a:lnTo>
                      <a:pt x="22" y="176"/>
                    </a:lnTo>
                    <a:lnTo>
                      <a:pt x="18" y="168"/>
                    </a:lnTo>
                    <a:lnTo>
                      <a:pt x="18" y="158"/>
                    </a:lnTo>
                    <a:lnTo>
                      <a:pt x="16" y="148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close/>
                    <a:moveTo>
                      <a:pt x="52" y="226"/>
                    </a:moveTo>
                    <a:lnTo>
                      <a:pt x="52" y="226"/>
                    </a:lnTo>
                    <a:lnTo>
                      <a:pt x="44" y="218"/>
                    </a:lnTo>
                    <a:lnTo>
                      <a:pt x="38" y="208"/>
                    </a:lnTo>
                    <a:lnTo>
                      <a:pt x="32" y="200"/>
                    </a:lnTo>
                    <a:lnTo>
                      <a:pt x="26" y="188"/>
                    </a:lnTo>
                    <a:lnTo>
                      <a:pt x="66" y="188"/>
                    </a:lnTo>
                    <a:lnTo>
                      <a:pt x="66" y="188"/>
                    </a:lnTo>
                    <a:lnTo>
                      <a:pt x="70" y="200"/>
                    </a:lnTo>
                    <a:lnTo>
                      <a:pt x="72" y="212"/>
                    </a:lnTo>
                    <a:lnTo>
                      <a:pt x="78" y="222"/>
                    </a:lnTo>
                    <a:lnTo>
                      <a:pt x="82" y="234"/>
                    </a:lnTo>
                    <a:lnTo>
                      <a:pt x="82" y="234"/>
                    </a:lnTo>
                    <a:lnTo>
                      <a:pt x="92" y="246"/>
                    </a:lnTo>
                    <a:lnTo>
                      <a:pt x="98" y="252"/>
                    </a:lnTo>
                    <a:lnTo>
                      <a:pt x="102" y="256"/>
                    </a:lnTo>
                    <a:lnTo>
                      <a:pt x="102" y="256"/>
                    </a:lnTo>
                    <a:lnTo>
                      <a:pt x="88" y="252"/>
                    </a:lnTo>
                    <a:lnTo>
                      <a:pt x="76" y="244"/>
                    </a:lnTo>
                    <a:lnTo>
                      <a:pt x="64" y="23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close/>
                    <a:moveTo>
                      <a:pt x="134" y="260"/>
                    </a:moveTo>
                    <a:lnTo>
                      <a:pt x="134" y="260"/>
                    </a:lnTo>
                    <a:lnTo>
                      <a:pt x="128" y="258"/>
                    </a:lnTo>
                    <a:lnTo>
                      <a:pt x="128" y="258"/>
                    </a:lnTo>
                    <a:lnTo>
                      <a:pt x="122" y="256"/>
                    </a:lnTo>
                    <a:lnTo>
                      <a:pt x="116" y="254"/>
                    </a:lnTo>
                    <a:lnTo>
                      <a:pt x="112" y="250"/>
                    </a:lnTo>
                    <a:lnTo>
                      <a:pt x="106" y="244"/>
                    </a:lnTo>
                    <a:lnTo>
                      <a:pt x="106" y="244"/>
                    </a:lnTo>
                    <a:lnTo>
                      <a:pt x="100" y="236"/>
                    </a:lnTo>
                    <a:lnTo>
                      <a:pt x="92" y="226"/>
                    </a:lnTo>
                    <a:lnTo>
                      <a:pt x="86" y="214"/>
                    </a:lnTo>
                    <a:lnTo>
                      <a:pt x="82" y="202"/>
                    </a:lnTo>
                    <a:lnTo>
                      <a:pt x="82" y="202"/>
                    </a:lnTo>
                    <a:lnTo>
                      <a:pt x="78" y="188"/>
                    </a:lnTo>
                    <a:lnTo>
                      <a:pt x="134" y="188"/>
                    </a:lnTo>
                    <a:lnTo>
                      <a:pt x="134" y="260"/>
                    </a:lnTo>
                    <a:lnTo>
                      <a:pt x="134" y="260"/>
                    </a:lnTo>
                    <a:lnTo>
                      <a:pt x="134" y="260"/>
                    </a:lnTo>
                    <a:close/>
                    <a:moveTo>
                      <a:pt x="76" y="176"/>
                    </a:moveTo>
                    <a:lnTo>
                      <a:pt x="76" y="176"/>
                    </a:lnTo>
                    <a:lnTo>
                      <a:pt x="72" y="158"/>
                    </a:lnTo>
                    <a:lnTo>
                      <a:pt x="72" y="140"/>
                    </a:lnTo>
                    <a:lnTo>
                      <a:pt x="72" y="140"/>
                    </a:lnTo>
                    <a:lnTo>
                      <a:pt x="72" y="122"/>
                    </a:lnTo>
                    <a:lnTo>
                      <a:pt x="74" y="104"/>
                    </a:lnTo>
                    <a:lnTo>
                      <a:pt x="108" y="104"/>
                    </a:lnTo>
                    <a:lnTo>
                      <a:pt x="108" y="142"/>
                    </a:lnTo>
                    <a:lnTo>
                      <a:pt x="108" y="142"/>
                    </a:lnTo>
                    <a:lnTo>
                      <a:pt x="110" y="144"/>
                    </a:lnTo>
                    <a:lnTo>
                      <a:pt x="110" y="146"/>
                    </a:lnTo>
                    <a:lnTo>
                      <a:pt x="110" y="146"/>
                    </a:lnTo>
                    <a:lnTo>
                      <a:pt x="112" y="146"/>
                    </a:lnTo>
                    <a:lnTo>
                      <a:pt x="114" y="148"/>
                    </a:lnTo>
                    <a:lnTo>
                      <a:pt x="134" y="148"/>
                    </a:lnTo>
                    <a:lnTo>
                      <a:pt x="134" y="176"/>
                    </a:lnTo>
                    <a:lnTo>
                      <a:pt x="76" y="176"/>
                    </a:lnTo>
                    <a:lnTo>
                      <a:pt x="76" y="176"/>
                    </a:lnTo>
                    <a:lnTo>
                      <a:pt x="76" y="176"/>
                    </a:lnTo>
                    <a:close/>
                    <a:moveTo>
                      <a:pt x="166" y="252"/>
                    </a:moveTo>
                    <a:lnTo>
                      <a:pt x="166" y="252"/>
                    </a:lnTo>
                    <a:lnTo>
                      <a:pt x="160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46" y="260"/>
                    </a:lnTo>
                    <a:lnTo>
                      <a:pt x="146" y="188"/>
                    </a:lnTo>
                    <a:lnTo>
                      <a:pt x="204" y="188"/>
                    </a:lnTo>
                    <a:lnTo>
                      <a:pt x="204" y="188"/>
                    </a:lnTo>
                    <a:lnTo>
                      <a:pt x="200" y="200"/>
                    </a:lnTo>
                    <a:lnTo>
                      <a:pt x="198" y="208"/>
                    </a:lnTo>
                    <a:lnTo>
                      <a:pt x="194" y="218"/>
                    </a:lnTo>
                    <a:lnTo>
                      <a:pt x="190" y="226"/>
                    </a:lnTo>
                    <a:lnTo>
                      <a:pt x="190" y="226"/>
                    </a:lnTo>
                    <a:lnTo>
                      <a:pt x="184" y="234"/>
                    </a:lnTo>
                    <a:lnTo>
                      <a:pt x="178" y="242"/>
                    </a:lnTo>
                    <a:lnTo>
                      <a:pt x="172" y="248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close/>
                    <a:moveTo>
                      <a:pt x="228" y="226"/>
                    </a:moveTo>
                    <a:lnTo>
                      <a:pt x="228" y="226"/>
                    </a:lnTo>
                    <a:lnTo>
                      <a:pt x="218" y="236"/>
                    </a:lnTo>
                    <a:lnTo>
                      <a:pt x="206" y="244"/>
                    </a:lnTo>
                    <a:lnTo>
                      <a:pt x="194" y="252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84" y="252"/>
                    </a:lnTo>
                    <a:lnTo>
                      <a:pt x="184" y="252"/>
                    </a:lnTo>
                    <a:lnTo>
                      <a:pt x="192" y="244"/>
                    </a:lnTo>
                    <a:lnTo>
                      <a:pt x="200" y="232"/>
                    </a:lnTo>
                    <a:lnTo>
                      <a:pt x="206" y="218"/>
                    </a:lnTo>
                    <a:lnTo>
                      <a:pt x="212" y="204"/>
                    </a:lnTo>
                    <a:lnTo>
                      <a:pt x="212" y="204"/>
                    </a:lnTo>
                    <a:lnTo>
                      <a:pt x="216" y="188"/>
                    </a:lnTo>
                    <a:lnTo>
                      <a:pt x="254" y="188"/>
                    </a:lnTo>
                    <a:lnTo>
                      <a:pt x="254" y="188"/>
                    </a:lnTo>
                    <a:lnTo>
                      <a:pt x="250" y="200"/>
                    </a:lnTo>
                    <a:lnTo>
                      <a:pt x="244" y="208"/>
                    </a:lnTo>
                    <a:lnTo>
                      <a:pt x="238" y="218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close/>
                    <a:moveTo>
                      <a:pt x="260" y="176"/>
                    </a:moveTo>
                    <a:lnTo>
                      <a:pt x="218" y="176"/>
                    </a:lnTo>
                    <a:lnTo>
                      <a:pt x="218" y="176"/>
                    </a:lnTo>
                    <a:lnTo>
                      <a:pt x="220" y="162"/>
                    </a:lnTo>
                    <a:lnTo>
                      <a:pt x="222" y="148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62" y="162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close/>
                    <a:moveTo>
                      <a:pt x="316" y="124"/>
                    </a:moveTo>
                    <a:lnTo>
                      <a:pt x="292" y="82"/>
                    </a:lnTo>
                    <a:lnTo>
                      <a:pt x="340" y="82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5532438" y="904875"/>
                <a:ext cx="479425" cy="327025"/>
              </a:xfrm>
              <a:custGeom>
                <a:avLst/>
                <a:gdLst>
                  <a:gd name="T0" fmla="*/ 260 w 302"/>
                  <a:gd name="T1" fmla="*/ 102 h 206"/>
                  <a:gd name="T2" fmla="*/ 216 w 302"/>
                  <a:gd name="T3" fmla="*/ 78 h 206"/>
                  <a:gd name="T4" fmla="*/ 192 w 302"/>
                  <a:gd name="T5" fmla="*/ 34 h 206"/>
                  <a:gd name="T6" fmla="*/ 192 w 302"/>
                  <a:gd name="T7" fmla="*/ 0 h 206"/>
                  <a:gd name="T8" fmla="*/ 30 w 302"/>
                  <a:gd name="T9" fmla="*/ 0 h 206"/>
                  <a:gd name="T10" fmla="*/ 10 w 302"/>
                  <a:gd name="T11" fmla="*/ 10 h 206"/>
                  <a:gd name="T12" fmla="*/ 0 w 302"/>
                  <a:gd name="T13" fmla="*/ 30 h 206"/>
                  <a:gd name="T14" fmla="*/ 0 w 302"/>
                  <a:gd name="T15" fmla="*/ 178 h 206"/>
                  <a:gd name="T16" fmla="*/ 6 w 302"/>
                  <a:gd name="T17" fmla="*/ 196 h 206"/>
                  <a:gd name="T18" fmla="*/ 38 w 302"/>
                  <a:gd name="T19" fmla="*/ 206 h 206"/>
                  <a:gd name="T20" fmla="*/ 264 w 302"/>
                  <a:gd name="T21" fmla="*/ 206 h 206"/>
                  <a:gd name="T22" fmla="*/ 290 w 302"/>
                  <a:gd name="T23" fmla="*/ 200 h 206"/>
                  <a:gd name="T24" fmla="*/ 300 w 302"/>
                  <a:gd name="T25" fmla="*/ 184 h 206"/>
                  <a:gd name="T26" fmla="*/ 302 w 302"/>
                  <a:gd name="T27" fmla="*/ 100 h 206"/>
                  <a:gd name="T28" fmla="*/ 278 w 302"/>
                  <a:gd name="T29" fmla="*/ 104 h 206"/>
                  <a:gd name="T30" fmla="*/ 142 w 302"/>
                  <a:gd name="T31" fmla="*/ 126 h 206"/>
                  <a:gd name="T32" fmla="*/ 130 w 302"/>
                  <a:gd name="T33" fmla="*/ 128 h 206"/>
                  <a:gd name="T34" fmla="*/ 140 w 302"/>
                  <a:gd name="T35" fmla="*/ 110 h 206"/>
                  <a:gd name="T36" fmla="*/ 154 w 302"/>
                  <a:gd name="T37" fmla="*/ 122 h 206"/>
                  <a:gd name="T38" fmla="*/ 164 w 302"/>
                  <a:gd name="T39" fmla="*/ 46 h 206"/>
                  <a:gd name="T40" fmla="*/ 160 w 302"/>
                  <a:gd name="T41" fmla="*/ 42 h 206"/>
                  <a:gd name="T42" fmla="*/ 140 w 302"/>
                  <a:gd name="T43" fmla="*/ 54 h 206"/>
                  <a:gd name="T44" fmla="*/ 138 w 302"/>
                  <a:gd name="T45" fmla="*/ 66 h 206"/>
                  <a:gd name="T46" fmla="*/ 134 w 302"/>
                  <a:gd name="T47" fmla="*/ 74 h 206"/>
                  <a:gd name="T48" fmla="*/ 128 w 302"/>
                  <a:gd name="T49" fmla="*/ 70 h 206"/>
                  <a:gd name="T50" fmla="*/ 122 w 302"/>
                  <a:gd name="T51" fmla="*/ 92 h 206"/>
                  <a:gd name="T52" fmla="*/ 100 w 302"/>
                  <a:gd name="T53" fmla="*/ 94 h 206"/>
                  <a:gd name="T54" fmla="*/ 84 w 302"/>
                  <a:gd name="T55" fmla="*/ 86 h 206"/>
                  <a:gd name="T56" fmla="*/ 72 w 302"/>
                  <a:gd name="T57" fmla="*/ 114 h 206"/>
                  <a:gd name="T58" fmla="*/ 58 w 302"/>
                  <a:gd name="T59" fmla="*/ 130 h 206"/>
                  <a:gd name="T60" fmla="*/ 48 w 302"/>
                  <a:gd name="T61" fmla="*/ 98 h 206"/>
                  <a:gd name="T62" fmla="*/ 38 w 302"/>
                  <a:gd name="T63" fmla="*/ 76 h 206"/>
                  <a:gd name="T64" fmla="*/ 68 w 302"/>
                  <a:gd name="T65" fmla="*/ 74 h 206"/>
                  <a:gd name="T66" fmla="*/ 72 w 302"/>
                  <a:gd name="T67" fmla="*/ 70 h 206"/>
                  <a:gd name="T68" fmla="*/ 60 w 302"/>
                  <a:gd name="T69" fmla="*/ 74 h 206"/>
                  <a:gd name="T70" fmla="*/ 38 w 302"/>
                  <a:gd name="T71" fmla="*/ 64 h 206"/>
                  <a:gd name="T72" fmla="*/ 58 w 302"/>
                  <a:gd name="T73" fmla="*/ 50 h 206"/>
                  <a:gd name="T74" fmla="*/ 46 w 302"/>
                  <a:gd name="T75" fmla="*/ 46 h 206"/>
                  <a:gd name="T76" fmla="*/ 66 w 302"/>
                  <a:gd name="T77" fmla="*/ 40 h 206"/>
                  <a:gd name="T78" fmla="*/ 94 w 302"/>
                  <a:gd name="T79" fmla="*/ 36 h 206"/>
                  <a:gd name="T80" fmla="*/ 124 w 302"/>
                  <a:gd name="T81" fmla="*/ 16 h 206"/>
                  <a:gd name="T82" fmla="*/ 134 w 302"/>
                  <a:gd name="T83" fmla="*/ 26 h 206"/>
                  <a:gd name="T84" fmla="*/ 178 w 302"/>
                  <a:gd name="T85" fmla="*/ 3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206">
                    <a:moveTo>
                      <a:pt x="278" y="104"/>
                    </a:moveTo>
                    <a:lnTo>
                      <a:pt x="278" y="104"/>
                    </a:lnTo>
                    <a:lnTo>
                      <a:pt x="260" y="102"/>
                    </a:lnTo>
                    <a:lnTo>
                      <a:pt x="244" y="96"/>
                    </a:lnTo>
                    <a:lnTo>
                      <a:pt x="230" y="88"/>
                    </a:lnTo>
                    <a:lnTo>
                      <a:pt x="216" y="78"/>
                    </a:lnTo>
                    <a:lnTo>
                      <a:pt x="206" y="64"/>
                    </a:lnTo>
                    <a:lnTo>
                      <a:pt x="198" y="50"/>
                    </a:lnTo>
                    <a:lnTo>
                      <a:pt x="192" y="34"/>
                    </a:lnTo>
                    <a:lnTo>
                      <a:pt x="190" y="16"/>
                    </a:lnTo>
                    <a:lnTo>
                      <a:pt x="190" y="16"/>
                    </a:lnTo>
                    <a:lnTo>
                      <a:pt x="19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84"/>
                    </a:lnTo>
                    <a:lnTo>
                      <a:pt x="2" y="190"/>
                    </a:lnTo>
                    <a:lnTo>
                      <a:pt x="6" y="196"/>
                    </a:lnTo>
                    <a:lnTo>
                      <a:pt x="10" y="200"/>
                    </a:lnTo>
                    <a:lnTo>
                      <a:pt x="22" y="204"/>
                    </a:lnTo>
                    <a:lnTo>
                      <a:pt x="38" y="206"/>
                    </a:lnTo>
                    <a:lnTo>
                      <a:pt x="38" y="150"/>
                    </a:lnTo>
                    <a:lnTo>
                      <a:pt x="264" y="150"/>
                    </a:lnTo>
                    <a:lnTo>
                      <a:pt x="264" y="206"/>
                    </a:lnTo>
                    <a:lnTo>
                      <a:pt x="264" y="206"/>
                    </a:lnTo>
                    <a:lnTo>
                      <a:pt x="278" y="204"/>
                    </a:lnTo>
                    <a:lnTo>
                      <a:pt x="290" y="200"/>
                    </a:lnTo>
                    <a:lnTo>
                      <a:pt x="296" y="196"/>
                    </a:lnTo>
                    <a:lnTo>
                      <a:pt x="298" y="190"/>
                    </a:lnTo>
                    <a:lnTo>
                      <a:pt x="300" y="184"/>
                    </a:lnTo>
                    <a:lnTo>
                      <a:pt x="302" y="178"/>
                    </a:lnTo>
                    <a:lnTo>
                      <a:pt x="302" y="100"/>
                    </a:lnTo>
                    <a:lnTo>
                      <a:pt x="302" y="100"/>
                    </a:lnTo>
                    <a:lnTo>
                      <a:pt x="290" y="102"/>
                    </a:lnTo>
                    <a:lnTo>
                      <a:pt x="278" y="104"/>
                    </a:lnTo>
                    <a:lnTo>
                      <a:pt x="278" y="104"/>
                    </a:lnTo>
                    <a:close/>
                    <a:moveTo>
                      <a:pt x="152" y="128"/>
                    </a:moveTo>
                    <a:lnTo>
                      <a:pt x="146" y="128"/>
                    </a:lnTo>
                    <a:lnTo>
                      <a:pt x="142" y="126"/>
                    </a:lnTo>
                    <a:lnTo>
                      <a:pt x="140" y="126"/>
                    </a:lnTo>
                    <a:lnTo>
                      <a:pt x="138" y="124"/>
                    </a:lnTo>
                    <a:lnTo>
                      <a:pt x="130" y="128"/>
                    </a:lnTo>
                    <a:lnTo>
                      <a:pt x="124" y="118"/>
                    </a:lnTo>
                    <a:lnTo>
                      <a:pt x="136" y="110"/>
                    </a:lnTo>
                    <a:lnTo>
                      <a:pt x="140" y="110"/>
                    </a:lnTo>
                    <a:lnTo>
                      <a:pt x="142" y="112"/>
                    </a:lnTo>
                    <a:lnTo>
                      <a:pt x="146" y="108"/>
                    </a:lnTo>
                    <a:lnTo>
                      <a:pt x="154" y="122"/>
                    </a:lnTo>
                    <a:lnTo>
                      <a:pt x="152" y="128"/>
                    </a:lnTo>
                    <a:close/>
                    <a:moveTo>
                      <a:pt x="170" y="42"/>
                    </a:moveTo>
                    <a:lnTo>
                      <a:pt x="164" y="46"/>
                    </a:lnTo>
                    <a:lnTo>
                      <a:pt x="158" y="54"/>
                    </a:lnTo>
                    <a:lnTo>
                      <a:pt x="154" y="50"/>
                    </a:lnTo>
                    <a:lnTo>
                      <a:pt x="160" y="42"/>
                    </a:lnTo>
                    <a:lnTo>
                      <a:pt x="150" y="46"/>
                    </a:lnTo>
                    <a:lnTo>
                      <a:pt x="144" y="46"/>
                    </a:lnTo>
                    <a:lnTo>
                      <a:pt x="140" y="54"/>
                    </a:lnTo>
                    <a:lnTo>
                      <a:pt x="144" y="54"/>
                    </a:lnTo>
                    <a:lnTo>
                      <a:pt x="140" y="66"/>
                    </a:lnTo>
                    <a:lnTo>
                      <a:pt x="138" y="66"/>
                    </a:lnTo>
                    <a:lnTo>
                      <a:pt x="136" y="70"/>
                    </a:lnTo>
                    <a:lnTo>
                      <a:pt x="136" y="72"/>
                    </a:lnTo>
                    <a:lnTo>
                      <a:pt x="134" y="74"/>
                    </a:lnTo>
                    <a:lnTo>
                      <a:pt x="134" y="70"/>
                    </a:lnTo>
                    <a:lnTo>
                      <a:pt x="132" y="68"/>
                    </a:lnTo>
                    <a:lnTo>
                      <a:pt x="128" y="70"/>
                    </a:lnTo>
                    <a:lnTo>
                      <a:pt x="130" y="76"/>
                    </a:lnTo>
                    <a:lnTo>
                      <a:pt x="120" y="84"/>
                    </a:lnTo>
                    <a:lnTo>
                      <a:pt x="122" y="92"/>
                    </a:lnTo>
                    <a:lnTo>
                      <a:pt x="114" y="92"/>
                    </a:lnTo>
                    <a:lnTo>
                      <a:pt x="106" y="84"/>
                    </a:lnTo>
                    <a:lnTo>
                      <a:pt x="100" y="94"/>
                    </a:lnTo>
                    <a:lnTo>
                      <a:pt x="94" y="84"/>
                    </a:lnTo>
                    <a:lnTo>
                      <a:pt x="84" y="82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78" y="100"/>
                    </a:lnTo>
                    <a:lnTo>
                      <a:pt x="72" y="114"/>
                    </a:lnTo>
                    <a:lnTo>
                      <a:pt x="70" y="116"/>
                    </a:lnTo>
                    <a:lnTo>
                      <a:pt x="66" y="128"/>
                    </a:lnTo>
                    <a:lnTo>
                      <a:pt x="58" y="130"/>
                    </a:lnTo>
                    <a:lnTo>
                      <a:pt x="52" y="116"/>
                    </a:lnTo>
                    <a:lnTo>
                      <a:pt x="54" y="110"/>
                    </a:lnTo>
                    <a:lnTo>
                      <a:pt x="48" y="98"/>
                    </a:lnTo>
                    <a:lnTo>
                      <a:pt x="38" y="100"/>
                    </a:lnTo>
                    <a:lnTo>
                      <a:pt x="30" y="86"/>
                    </a:lnTo>
                    <a:lnTo>
                      <a:pt x="38" y="76"/>
                    </a:lnTo>
                    <a:lnTo>
                      <a:pt x="5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64" y="74"/>
                    </a:lnTo>
                    <a:lnTo>
                      <a:pt x="64" y="70"/>
                    </a:lnTo>
                    <a:lnTo>
                      <a:pt x="72" y="70"/>
                    </a:lnTo>
                    <a:lnTo>
                      <a:pt x="72" y="64"/>
                    </a:lnTo>
                    <a:lnTo>
                      <a:pt x="66" y="64"/>
                    </a:lnTo>
                    <a:lnTo>
                      <a:pt x="60" y="74"/>
                    </a:lnTo>
                    <a:lnTo>
                      <a:pt x="50" y="68"/>
                    </a:lnTo>
                    <a:lnTo>
                      <a:pt x="38" y="72"/>
                    </a:lnTo>
                    <a:lnTo>
                      <a:pt x="38" y="64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8" y="50"/>
                    </a:lnTo>
                    <a:lnTo>
                      <a:pt x="56" y="46"/>
                    </a:lnTo>
                    <a:lnTo>
                      <a:pt x="52" y="50"/>
                    </a:lnTo>
                    <a:lnTo>
                      <a:pt x="46" y="46"/>
                    </a:lnTo>
                    <a:lnTo>
                      <a:pt x="60" y="30"/>
                    </a:lnTo>
                    <a:lnTo>
                      <a:pt x="68" y="36"/>
                    </a:lnTo>
                    <a:lnTo>
                      <a:pt x="66" y="40"/>
                    </a:lnTo>
                    <a:lnTo>
                      <a:pt x="70" y="42"/>
                    </a:lnTo>
                    <a:lnTo>
                      <a:pt x="84" y="30"/>
                    </a:lnTo>
                    <a:lnTo>
                      <a:pt x="94" y="36"/>
                    </a:lnTo>
                    <a:lnTo>
                      <a:pt x="104" y="18"/>
                    </a:lnTo>
                    <a:lnTo>
                      <a:pt x="114" y="10"/>
                    </a:lnTo>
                    <a:lnTo>
                      <a:pt x="124" y="16"/>
                    </a:lnTo>
                    <a:lnTo>
                      <a:pt x="120" y="22"/>
                    </a:lnTo>
                    <a:lnTo>
                      <a:pt x="132" y="20"/>
                    </a:lnTo>
                    <a:lnTo>
                      <a:pt x="134" y="26"/>
                    </a:lnTo>
                    <a:lnTo>
                      <a:pt x="146" y="24"/>
                    </a:lnTo>
                    <a:lnTo>
                      <a:pt x="166" y="30"/>
                    </a:lnTo>
                    <a:lnTo>
                      <a:pt x="178" y="34"/>
                    </a:lnTo>
                    <a:lnTo>
                      <a:pt x="170" y="42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862638" y="803275"/>
                <a:ext cx="336550" cy="336550"/>
              </a:xfrm>
              <a:custGeom>
                <a:avLst/>
                <a:gdLst>
                  <a:gd name="T0" fmla="*/ 128 w 212"/>
                  <a:gd name="T1" fmla="*/ 22 h 212"/>
                  <a:gd name="T2" fmla="*/ 102 w 212"/>
                  <a:gd name="T3" fmla="*/ 6 h 212"/>
                  <a:gd name="T4" fmla="*/ 74 w 212"/>
                  <a:gd name="T5" fmla="*/ 0 h 212"/>
                  <a:gd name="T6" fmla="*/ 46 w 212"/>
                  <a:gd name="T7" fmla="*/ 6 h 212"/>
                  <a:gd name="T8" fmla="*/ 22 w 212"/>
                  <a:gd name="T9" fmla="*/ 22 h 212"/>
                  <a:gd name="T10" fmla="*/ 12 w 212"/>
                  <a:gd name="T11" fmla="*/ 34 h 212"/>
                  <a:gd name="T12" fmla="*/ 2 w 212"/>
                  <a:gd name="T13" fmla="*/ 60 h 212"/>
                  <a:gd name="T14" fmla="*/ 2 w 212"/>
                  <a:gd name="T15" fmla="*/ 90 h 212"/>
                  <a:gd name="T16" fmla="*/ 12 w 212"/>
                  <a:gd name="T17" fmla="*/ 116 h 212"/>
                  <a:gd name="T18" fmla="*/ 22 w 212"/>
                  <a:gd name="T19" fmla="*/ 128 h 212"/>
                  <a:gd name="T20" fmla="*/ 44 w 212"/>
                  <a:gd name="T21" fmla="*/ 142 h 212"/>
                  <a:gd name="T22" fmla="*/ 68 w 212"/>
                  <a:gd name="T23" fmla="*/ 150 h 212"/>
                  <a:gd name="T24" fmla="*/ 92 w 212"/>
                  <a:gd name="T25" fmla="*/ 148 h 212"/>
                  <a:gd name="T26" fmla="*/ 116 w 212"/>
                  <a:gd name="T27" fmla="*/ 138 h 212"/>
                  <a:gd name="T28" fmla="*/ 212 w 212"/>
                  <a:gd name="T29" fmla="*/ 190 h 212"/>
                  <a:gd name="T30" fmla="*/ 138 w 212"/>
                  <a:gd name="T31" fmla="*/ 116 h 212"/>
                  <a:gd name="T32" fmla="*/ 148 w 212"/>
                  <a:gd name="T33" fmla="*/ 92 h 212"/>
                  <a:gd name="T34" fmla="*/ 148 w 212"/>
                  <a:gd name="T35" fmla="*/ 68 h 212"/>
                  <a:gd name="T36" fmla="*/ 142 w 212"/>
                  <a:gd name="T37" fmla="*/ 44 h 212"/>
                  <a:gd name="T38" fmla="*/ 128 w 212"/>
                  <a:gd name="T39" fmla="*/ 22 h 212"/>
                  <a:gd name="T40" fmla="*/ 116 w 212"/>
                  <a:gd name="T41" fmla="*/ 116 h 212"/>
                  <a:gd name="T42" fmla="*/ 106 w 212"/>
                  <a:gd name="T43" fmla="*/ 122 h 212"/>
                  <a:gd name="T44" fmla="*/ 86 w 212"/>
                  <a:gd name="T45" fmla="*/ 132 h 212"/>
                  <a:gd name="T46" fmla="*/ 64 w 212"/>
                  <a:gd name="T47" fmla="*/ 132 h 212"/>
                  <a:gd name="T48" fmla="*/ 44 w 212"/>
                  <a:gd name="T49" fmla="*/ 122 h 212"/>
                  <a:gd name="T50" fmla="*/ 34 w 212"/>
                  <a:gd name="T51" fmla="*/ 116 h 212"/>
                  <a:gd name="T52" fmla="*/ 22 w 212"/>
                  <a:gd name="T53" fmla="*/ 96 h 212"/>
                  <a:gd name="T54" fmla="*/ 18 w 212"/>
                  <a:gd name="T55" fmla="*/ 76 h 212"/>
                  <a:gd name="T56" fmla="*/ 22 w 212"/>
                  <a:gd name="T57" fmla="*/ 54 h 212"/>
                  <a:gd name="T58" fmla="*/ 34 w 212"/>
                  <a:gd name="T59" fmla="*/ 34 h 212"/>
                  <a:gd name="T60" fmla="*/ 44 w 212"/>
                  <a:gd name="T61" fmla="*/ 28 h 212"/>
                  <a:gd name="T62" fmla="*/ 64 w 212"/>
                  <a:gd name="T63" fmla="*/ 18 h 212"/>
                  <a:gd name="T64" fmla="*/ 86 w 212"/>
                  <a:gd name="T65" fmla="*/ 18 h 212"/>
                  <a:gd name="T66" fmla="*/ 106 w 212"/>
                  <a:gd name="T67" fmla="*/ 28 h 212"/>
                  <a:gd name="T68" fmla="*/ 116 w 212"/>
                  <a:gd name="T69" fmla="*/ 34 h 212"/>
                  <a:gd name="T70" fmla="*/ 128 w 212"/>
                  <a:gd name="T71" fmla="*/ 54 h 212"/>
                  <a:gd name="T72" fmla="*/ 132 w 212"/>
                  <a:gd name="T73" fmla="*/ 76 h 212"/>
                  <a:gd name="T74" fmla="*/ 128 w 212"/>
                  <a:gd name="T75" fmla="*/ 96 h 212"/>
                  <a:gd name="T76" fmla="*/ 116 w 212"/>
                  <a:gd name="T77" fmla="*/ 11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212">
                    <a:moveTo>
                      <a:pt x="128" y="22"/>
                    </a:moveTo>
                    <a:lnTo>
                      <a:pt x="128" y="22"/>
                    </a:lnTo>
                    <a:lnTo>
                      <a:pt x="116" y="12"/>
                    </a:lnTo>
                    <a:lnTo>
                      <a:pt x="102" y="6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2" y="34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2" y="90"/>
                    </a:lnTo>
                    <a:lnTo>
                      <a:pt x="6" y="104"/>
                    </a:lnTo>
                    <a:lnTo>
                      <a:pt x="12" y="116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32" y="136"/>
                    </a:lnTo>
                    <a:lnTo>
                      <a:pt x="44" y="142"/>
                    </a:lnTo>
                    <a:lnTo>
                      <a:pt x="54" y="148"/>
                    </a:lnTo>
                    <a:lnTo>
                      <a:pt x="68" y="150"/>
                    </a:lnTo>
                    <a:lnTo>
                      <a:pt x="80" y="150"/>
                    </a:lnTo>
                    <a:lnTo>
                      <a:pt x="92" y="148"/>
                    </a:lnTo>
                    <a:lnTo>
                      <a:pt x="104" y="144"/>
                    </a:lnTo>
                    <a:lnTo>
                      <a:pt x="116" y="138"/>
                    </a:lnTo>
                    <a:lnTo>
                      <a:pt x="190" y="212"/>
                    </a:lnTo>
                    <a:lnTo>
                      <a:pt x="212" y="190"/>
                    </a:lnTo>
                    <a:lnTo>
                      <a:pt x="138" y="116"/>
                    </a:lnTo>
                    <a:lnTo>
                      <a:pt x="138" y="116"/>
                    </a:lnTo>
                    <a:lnTo>
                      <a:pt x="144" y="104"/>
                    </a:lnTo>
                    <a:lnTo>
                      <a:pt x="148" y="92"/>
                    </a:lnTo>
                    <a:lnTo>
                      <a:pt x="150" y="80"/>
                    </a:lnTo>
                    <a:lnTo>
                      <a:pt x="148" y="68"/>
                    </a:lnTo>
                    <a:lnTo>
                      <a:pt x="146" y="56"/>
                    </a:lnTo>
                    <a:lnTo>
                      <a:pt x="142" y="44"/>
                    </a:lnTo>
                    <a:lnTo>
                      <a:pt x="136" y="32"/>
                    </a:lnTo>
                    <a:lnTo>
                      <a:pt x="128" y="22"/>
                    </a:lnTo>
                    <a:lnTo>
                      <a:pt x="128" y="22"/>
                    </a:lnTo>
                    <a:close/>
                    <a:moveTo>
                      <a:pt x="116" y="116"/>
                    </a:moveTo>
                    <a:lnTo>
                      <a:pt x="116" y="116"/>
                    </a:lnTo>
                    <a:lnTo>
                      <a:pt x="106" y="122"/>
                    </a:lnTo>
                    <a:lnTo>
                      <a:pt x="96" y="128"/>
                    </a:lnTo>
                    <a:lnTo>
                      <a:pt x="86" y="132"/>
                    </a:lnTo>
                    <a:lnTo>
                      <a:pt x="74" y="132"/>
                    </a:lnTo>
                    <a:lnTo>
                      <a:pt x="64" y="132"/>
                    </a:lnTo>
                    <a:lnTo>
                      <a:pt x="54" y="128"/>
                    </a:lnTo>
                    <a:lnTo>
                      <a:pt x="44" y="122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26" y="106"/>
                    </a:lnTo>
                    <a:lnTo>
                      <a:pt x="22" y="96"/>
                    </a:lnTo>
                    <a:lnTo>
                      <a:pt x="18" y="86"/>
                    </a:lnTo>
                    <a:lnTo>
                      <a:pt x="18" y="76"/>
                    </a:lnTo>
                    <a:lnTo>
                      <a:pt x="18" y="64"/>
                    </a:lnTo>
                    <a:lnTo>
                      <a:pt x="22" y="54"/>
                    </a:lnTo>
                    <a:lnTo>
                      <a:pt x="26" y="44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4" y="28"/>
                    </a:lnTo>
                    <a:lnTo>
                      <a:pt x="54" y="22"/>
                    </a:lnTo>
                    <a:lnTo>
                      <a:pt x="64" y="18"/>
                    </a:lnTo>
                    <a:lnTo>
                      <a:pt x="74" y="18"/>
                    </a:lnTo>
                    <a:lnTo>
                      <a:pt x="86" y="18"/>
                    </a:lnTo>
                    <a:lnTo>
                      <a:pt x="96" y="22"/>
                    </a:lnTo>
                    <a:lnTo>
                      <a:pt x="106" y="28"/>
                    </a:lnTo>
                    <a:lnTo>
                      <a:pt x="116" y="34"/>
                    </a:lnTo>
                    <a:lnTo>
                      <a:pt x="116" y="34"/>
                    </a:lnTo>
                    <a:lnTo>
                      <a:pt x="122" y="44"/>
                    </a:lnTo>
                    <a:lnTo>
                      <a:pt x="128" y="54"/>
                    </a:lnTo>
                    <a:lnTo>
                      <a:pt x="130" y="64"/>
                    </a:lnTo>
                    <a:lnTo>
                      <a:pt x="132" y="76"/>
                    </a:lnTo>
                    <a:lnTo>
                      <a:pt x="130" y="86"/>
                    </a:lnTo>
                    <a:lnTo>
                      <a:pt x="128" y="96"/>
                    </a:lnTo>
                    <a:lnTo>
                      <a:pt x="122" y="106"/>
                    </a:lnTo>
                    <a:lnTo>
                      <a:pt x="116" y="116"/>
                    </a:lnTo>
                    <a:lnTo>
                      <a:pt x="116" y="11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개발 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13536" y="2708920"/>
            <a:ext cx="8466654" cy="3270250"/>
            <a:chOff x="395536" y="2595563"/>
            <a:chExt cx="8466654" cy="3270250"/>
          </a:xfrm>
        </p:grpSpPr>
        <p:grpSp>
          <p:nvGrpSpPr>
            <p:cNvPr id="91" name="그룹 90"/>
            <p:cNvGrpSpPr/>
            <p:nvPr/>
          </p:nvGrpSpPr>
          <p:grpSpPr>
            <a:xfrm>
              <a:off x="2944275" y="2595563"/>
              <a:ext cx="3219450" cy="3270250"/>
              <a:chOff x="2959100" y="2420938"/>
              <a:chExt cx="3219450" cy="3270250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273425" y="2706688"/>
                <a:ext cx="2647950" cy="2647950"/>
              </a:xfrm>
              <a:custGeom>
                <a:avLst/>
                <a:gdLst>
                  <a:gd name="T0" fmla="*/ 1668 w 1668"/>
                  <a:gd name="T1" fmla="*/ 876 h 1668"/>
                  <a:gd name="T2" fmla="*/ 1652 w 1668"/>
                  <a:gd name="T3" fmla="*/ 1002 h 1668"/>
                  <a:gd name="T4" fmla="*/ 1618 w 1668"/>
                  <a:gd name="T5" fmla="*/ 1120 h 1668"/>
                  <a:gd name="T6" fmla="*/ 1568 w 1668"/>
                  <a:gd name="T7" fmla="*/ 1232 h 1668"/>
                  <a:gd name="T8" fmla="*/ 1502 w 1668"/>
                  <a:gd name="T9" fmla="*/ 1332 h 1668"/>
                  <a:gd name="T10" fmla="*/ 1424 w 1668"/>
                  <a:gd name="T11" fmla="*/ 1424 h 1668"/>
                  <a:gd name="T12" fmla="*/ 1334 w 1668"/>
                  <a:gd name="T13" fmla="*/ 1502 h 1668"/>
                  <a:gd name="T14" fmla="*/ 1232 w 1668"/>
                  <a:gd name="T15" fmla="*/ 1568 h 1668"/>
                  <a:gd name="T16" fmla="*/ 1120 w 1668"/>
                  <a:gd name="T17" fmla="*/ 1618 h 1668"/>
                  <a:gd name="T18" fmla="*/ 1002 w 1668"/>
                  <a:gd name="T19" fmla="*/ 1652 h 1668"/>
                  <a:gd name="T20" fmla="*/ 878 w 1668"/>
                  <a:gd name="T21" fmla="*/ 1668 h 1668"/>
                  <a:gd name="T22" fmla="*/ 792 w 1668"/>
                  <a:gd name="T23" fmla="*/ 1668 h 1668"/>
                  <a:gd name="T24" fmla="*/ 666 w 1668"/>
                  <a:gd name="T25" fmla="*/ 1652 h 1668"/>
                  <a:gd name="T26" fmla="*/ 548 w 1668"/>
                  <a:gd name="T27" fmla="*/ 1618 h 1668"/>
                  <a:gd name="T28" fmla="*/ 436 w 1668"/>
                  <a:gd name="T29" fmla="*/ 1568 h 1668"/>
                  <a:gd name="T30" fmla="*/ 334 w 1668"/>
                  <a:gd name="T31" fmla="*/ 1502 h 1668"/>
                  <a:gd name="T32" fmla="*/ 244 w 1668"/>
                  <a:gd name="T33" fmla="*/ 1424 h 1668"/>
                  <a:gd name="T34" fmla="*/ 166 w 1668"/>
                  <a:gd name="T35" fmla="*/ 1332 h 1668"/>
                  <a:gd name="T36" fmla="*/ 100 w 1668"/>
                  <a:gd name="T37" fmla="*/ 1232 h 1668"/>
                  <a:gd name="T38" fmla="*/ 50 w 1668"/>
                  <a:gd name="T39" fmla="*/ 1120 h 1668"/>
                  <a:gd name="T40" fmla="*/ 16 w 1668"/>
                  <a:gd name="T41" fmla="*/ 1002 h 1668"/>
                  <a:gd name="T42" fmla="*/ 0 w 1668"/>
                  <a:gd name="T43" fmla="*/ 876 h 1668"/>
                  <a:gd name="T44" fmla="*/ 0 w 1668"/>
                  <a:gd name="T45" fmla="*/ 790 h 1668"/>
                  <a:gd name="T46" fmla="*/ 16 w 1668"/>
                  <a:gd name="T47" fmla="*/ 666 h 1668"/>
                  <a:gd name="T48" fmla="*/ 50 w 1668"/>
                  <a:gd name="T49" fmla="*/ 546 h 1668"/>
                  <a:gd name="T50" fmla="*/ 100 w 1668"/>
                  <a:gd name="T51" fmla="*/ 436 h 1668"/>
                  <a:gd name="T52" fmla="*/ 166 w 1668"/>
                  <a:gd name="T53" fmla="*/ 334 h 1668"/>
                  <a:gd name="T54" fmla="*/ 244 w 1668"/>
                  <a:gd name="T55" fmla="*/ 244 h 1668"/>
                  <a:gd name="T56" fmla="*/ 334 w 1668"/>
                  <a:gd name="T57" fmla="*/ 166 h 1668"/>
                  <a:gd name="T58" fmla="*/ 436 w 1668"/>
                  <a:gd name="T59" fmla="*/ 100 h 1668"/>
                  <a:gd name="T60" fmla="*/ 548 w 1668"/>
                  <a:gd name="T61" fmla="*/ 50 h 1668"/>
                  <a:gd name="T62" fmla="*/ 666 w 1668"/>
                  <a:gd name="T63" fmla="*/ 16 h 1668"/>
                  <a:gd name="T64" fmla="*/ 792 w 1668"/>
                  <a:gd name="T65" fmla="*/ 0 h 1668"/>
                  <a:gd name="T66" fmla="*/ 878 w 1668"/>
                  <a:gd name="T67" fmla="*/ 0 h 1668"/>
                  <a:gd name="T68" fmla="*/ 1002 w 1668"/>
                  <a:gd name="T69" fmla="*/ 16 h 1668"/>
                  <a:gd name="T70" fmla="*/ 1120 w 1668"/>
                  <a:gd name="T71" fmla="*/ 50 h 1668"/>
                  <a:gd name="T72" fmla="*/ 1232 w 1668"/>
                  <a:gd name="T73" fmla="*/ 100 h 1668"/>
                  <a:gd name="T74" fmla="*/ 1334 w 1668"/>
                  <a:gd name="T75" fmla="*/ 166 h 1668"/>
                  <a:gd name="T76" fmla="*/ 1424 w 1668"/>
                  <a:gd name="T77" fmla="*/ 244 h 1668"/>
                  <a:gd name="T78" fmla="*/ 1502 w 1668"/>
                  <a:gd name="T79" fmla="*/ 334 h 1668"/>
                  <a:gd name="T80" fmla="*/ 1568 w 1668"/>
                  <a:gd name="T81" fmla="*/ 436 h 1668"/>
                  <a:gd name="T82" fmla="*/ 1618 w 1668"/>
                  <a:gd name="T83" fmla="*/ 546 h 1668"/>
                  <a:gd name="T84" fmla="*/ 1652 w 1668"/>
                  <a:gd name="T85" fmla="*/ 666 h 1668"/>
                  <a:gd name="T86" fmla="*/ 1668 w 1668"/>
                  <a:gd name="T87" fmla="*/ 79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68" h="1668">
                    <a:moveTo>
                      <a:pt x="1668" y="834"/>
                    </a:moveTo>
                    <a:lnTo>
                      <a:pt x="1668" y="834"/>
                    </a:lnTo>
                    <a:lnTo>
                      <a:pt x="1668" y="876"/>
                    </a:lnTo>
                    <a:lnTo>
                      <a:pt x="1664" y="920"/>
                    </a:lnTo>
                    <a:lnTo>
                      <a:pt x="1658" y="960"/>
                    </a:lnTo>
                    <a:lnTo>
                      <a:pt x="1652" y="1002"/>
                    </a:lnTo>
                    <a:lnTo>
                      <a:pt x="1642" y="1042"/>
                    </a:lnTo>
                    <a:lnTo>
                      <a:pt x="1630" y="1082"/>
                    </a:lnTo>
                    <a:lnTo>
                      <a:pt x="1618" y="1120"/>
                    </a:lnTo>
                    <a:lnTo>
                      <a:pt x="1602" y="1158"/>
                    </a:lnTo>
                    <a:lnTo>
                      <a:pt x="1586" y="1196"/>
                    </a:lnTo>
                    <a:lnTo>
                      <a:pt x="1568" y="1232"/>
                    </a:lnTo>
                    <a:lnTo>
                      <a:pt x="1548" y="1266"/>
                    </a:lnTo>
                    <a:lnTo>
                      <a:pt x="1526" y="1300"/>
                    </a:lnTo>
                    <a:lnTo>
                      <a:pt x="1502" y="1332"/>
                    </a:lnTo>
                    <a:lnTo>
                      <a:pt x="1478" y="1364"/>
                    </a:lnTo>
                    <a:lnTo>
                      <a:pt x="1452" y="1394"/>
                    </a:lnTo>
                    <a:lnTo>
                      <a:pt x="1424" y="1424"/>
                    </a:lnTo>
                    <a:lnTo>
                      <a:pt x="1396" y="1452"/>
                    </a:lnTo>
                    <a:lnTo>
                      <a:pt x="1364" y="1478"/>
                    </a:lnTo>
                    <a:lnTo>
                      <a:pt x="1334" y="1502"/>
                    </a:lnTo>
                    <a:lnTo>
                      <a:pt x="1300" y="1526"/>
                    </a:lnTo>
                    <a:lnTo>
                      <a:pt x="1266" y="1548"/>
                    </a:lnTo>
                    <a:lnTo>
                      <a:pt x="1232" y="1568"/>
                    </a:lnTo>
                    <a:lnTo>
                      <a:pt x="1196" y="1586"/>
                    </a:lnTo>
                    <a:lnTo>
                      <a:pt x="1158" y="1602"/>
                    </a:lnTo>
                    <a:lnTo>
                      <a:pt x="1120" y="1618"/>
                    </a:lnTo>
                    <a:lnTo>
                      <a:pt x="1082" y="1630"/>
                    </a:lnTo>
                    <a:lnTo>
                      <a:pt x="1042" y="1642"/>
                    </a:lnTo>
                    <a:lnTo>
                      <a:pt x="1002" y="1652"/>
                    </a:lnTo>
                    <a:lnTo>
                      <a:pt x="962" y="1658"/>
                    </a:lnTo>
                    <a:lnTo>
                      <a:pt x="920" y="1664"/>
                    </a:lnTo>
                    <a:lnTo>
                      <a:pt x="878" y="1668"/>
                    </a:lnTo>
                    <a:lnTo>
                      <a:pt x="834" y="1668"/>
                    </a:lnTo>
                    <a:lnTo>
                      <a:pt x="834" y="1668"/>
                    </a:lnTo>
                    <a:lnTo>
                      <a:pt x="792" y="1668"/>
                    </a:lnTo>
                    <a:lnTo>
                      <a:pt x="748" y="1664"/>
                    </a:lnTo>
                    <a:lnTo>
                      <a:pt x="708" y="1658"/>
                    </a:lnTo>
                    <a:lnTo>
                      <a:pt x="666" y="1652"/>
                    </a:lnTo>
                    <a:lnTo>
                      <a:pt x="626" y="1642"/>
                    </a:lnTo>
                    <a:lnTo>
                      <a:pt x="586" y="1630"/>
                    </a:lnTo>
                    <a:lnTo>
                      <a:pt x="548" y="1618"/>
                    </a:lnTo>
                    <a:lnTo>
                      <a:pt x="510" y="1602"/>
                    </a:lnTo>
                    <a:lnTo>
                      <a:pt x="472" y="1586"/>
                    </a:lnTo>
                    <a:lnTo>
                      <a:pt x="436" y="1568"/>
                    </a:lnTo>
                    <a:lnTo>
                      <a:pt x="402" y="1548"/>
                    </a:lnTo>
                    <a:lnTo>
                      <a:pt x="368" y="1526"/>
                    </a:lnTo>
                    <a:lnTo>
                      <a:pt x="334" y="1502"/>
                    </a:lnTo>
                    <a:lnTo>
                      <a:pt x="304" y="1478"/>
                    </a:lnTo>
                    <a:lnTo>
                      <a:pt x="274" y="1452"/>
                    </a:lnTo>
                    <a:lnTo>
                      <a:pt x="244" y="1424"/>
                    </a:lnTo>
                    <a:lnTo>
                      <a:pt x="216" y="1394"/>
                    </a:lnTo>
                    <a:lnTo>
                      <a:pt x="190" y="1364"/>
                    </a:lnTo>
                    <a:lnTo>
                      <a:pt x="166" y="1332"/>
                    </a:lnTo>
                    <a:lnTo>
                      <a:pt x="142" y="1300"/>
                    </a:lnTo>
                    <a:lnTo>
                      <a:pt x="120" y="1266"/>
                    </a:lnTo>
                    <a:lnTo>
                      <a:pt x="100" y="1232"/>
                    </a:lnTo>
                    <a:lnTo>
                      <a:pt x="82" y="1196"/>
                    </a:lnTo>
                    <a:lnTo>
                      <a:pt x="66" y="1158"/>
                    </a:lnTo>
                    <a:lnTo>
                      <a:pt x="50" y="1120"/>
                    </a:lnTo>
                    <a:lnTo>
                      <a:pt x="38" y="1082"/>
                    </a:lnTo>
                    <a:lnTo>
                      <a:pt x="26" y="1042"/>
                    </a:lnTo>
                    <a:lnTo>
                      <a:pt x="16" y="1002"/>
                    </a:lnTo>
                    <a:lnTo>
                      <a:pt x="10" y="960"/>
                    </a:lnTo>
                    <a:lnTo>
                      <a:pt x="4" y="920"/>
                    </a:lnTo>
                    <a:lnTo>
                      <a:pt x="0" y="876"/>
                    </a:lnTo>
                    <a:lnTo>
                      <a:pt x="0" y="834"/>
                    </a:lnTo>
                    <a:lnTo>
                      <a:pt x="0" y="834"/>
                    </a:lnTo>
                    <a:lnTo>
                      <a:pt x="0" y="790"/>
                    </a:lnTo>
                    <a:lnTo>
                      <a:pt x="4" y="748"/>
                    </a:lnTo>
                    <a:lnTo>
                      <a:pt x="10" y="706"/>
                    </a:lnTo>
                    <a:lnTo>
                      <a:pt x="16" y="666"/>
                    </a:lnTo>
                    <a:lnTo>
                      <a:pt x="26" y="626"/>
                    </a:lnTo>
                    <a:lnTo>
                      <a:pt x="38" y="586"/>
                    </a:lnTo>
                    <a:lnTo>
                      <a:pt x="50" y="546"/>
                    </a:lnTo>
                    <a:lnTo>
                      <a:pt x="66" y="510"/>
                    </a:lnTo>
                    <a:lnTo>
                      <a:pt x="82" y="472"/>
                    </a:lnTo>
                    <a:lnTo>
                      <a:pt x="100" y="436"/>
                    </a:lnTo>
                    <a:lnTo>
                      <a:pt x="120" y="402"/>
                    </a:lnTo>
                    <a:lnTo>
                      <a:pt x="142" y="368"/>
                    </a:lnTo>
                    <a:lnTo>
                      <a:pt x="166" y="334"/>
                    </a:lnTo>
                    <a:lnTo>
                      <a:pt x="190" y="304"/>
                    </a:lnTo>
                    <a:lnTo>
                      <a:pt x="216" y="272"/>
                    </a:lnTo>
                    <a:lnTo>
                      <a:pt x="244" y="244"/>
                    </a:lnTo>
                    <a:lnTo>
                      <a:pt x="274" y="216"/>
                    </a:lnTo>
                    <a:lnTo>
                      <a:pt x="304" y="190"/>
                    </a:lnTo>
                    <a:lnTo>
                      <a:pt x="334" y="166"/>
                    </a:lnTo>
                    <a:lnTo>
                      <a:pt x="368" y="142"/>
                    </a:lnTo>
                    <a:lnTo>
                      <a:pt x="402" y="120"/>
                    </a:lnTo>
                    <a:lnTo>
                      <a:pt x="436" y="100"/>
                    </a:lnTo>
                    <a:lnTo>
                      <a:pt x="472" y="82"/>
                    </a:lnTo>
                    <a:lnTo>
                      <a:pt x="510" y="66"/>
                    </a:lnTo>
                    <a:lnTo>
                      <a:pt x="548" y="50"/>
                    </a:lnTo>
                    <a:lnTo>
                      <a:pt x="586" y="36"/>
                    </a:lnTo>
                    <a:lnTo>
                      <a:pt x="626" y="26"/>
                    </a:lnTo>
                    <a:lnTo>
                      <a:pt x="666" y="16"/>
                    </a:lnTo>
                    <a:lnTo>
                      <a:pt x="708" y="10"/>
                    </a:lnTo>
                    <a:lnTo>
                      <a:pt x="748" y="4"/>
                    </a:lnTo>
                    <a:lnTo>
                      <a:pt x="792" y="0"/>
                    </a:lnTo>
                    <a:lnTo>
                      <a:pt x="834" y="0"/>
                    </a:lnTo>
                    <a:lnTo>
                      <a:pt x="834" y="0"/>
                    </a:lnTo>
                    <a:lnTo>
                      <a:pt x="878" y="0"/>
                    </a:lnTo>
                    <a:lnTo>
                      <a:pt x="920" y="4"/>
                    </a:lnTo>
                    <a:lnTo>
                      <a:pt x="962" y="10"/>
                    </a:lnTo>
                    <a:lnTo>
                      <a:pt x="1002" y="16"/>
                    </a:lnTo>
                    <a:lnTo>
                      <a:pt x="1042" y="26"/>
                    </a:lnTo>
                    <a:lnTo>
                      <a:pt x="1082" y="36"/>
                    </a:lnTo>
                    <a:lnTo>
                      <a:pt x="1120" y="50"/>
                    </a:lnTo>
                    <a:lnTo>
                      <a:pt x="1158" y="66"/>
                    </a:lnTo>
                    <a:lnTo>
                      <a:pt x="1196" y="82"/>
                    </a:lnTo>
                    <a:lnTo>
                      <a:pt x="1232" y="100"/>
                    </a:lnTo>
                    <a:lnTo>
                      <a:pt x="1266" y="120"/>
                    </a:lnTo>
                    <a:lnTo>
                      <a:pt x="1300" y="142"/>
                    </a:lnTo>
                    <a:lnTo>
                      <a:pt x="1334" y="166"/>
                    </a:lnTo>
                    <a:lnTo>
                      <a:pt x="1364" y="190"/>
                    </a:lnTo>
                    <a:lnTo>
                      <a:pt x="1396" y="216"/>
                    </a:lnTo>
                    <a:lnTo>
                      <a:pt x="1424" y="244"/>
                    </a:lnTo>
                    <a:lnTo>
                      <a:pt x="1452" y="272"/>
                    </a:lnTo>
                    <a:lnTo>
                      <a:pt x="1478" y="304"/>
                    </a:lnTo>
                    <a:lnTo>
                      <a:pt x="1502" y="334"/>
                    </a:lnTo>
                    <a:lnTo>
                      <a:pt x="1526" y="368"/>
                    </a:lnTo>
                    <a:lnTo>
                      <a:pt x="1548" y="402"/>
                    </a:lnTo>
                    <a:lnTo>
                      <a:pt x="1568" y="436"/>
                    </a:lnTo>
                    <a:lnTo>
                      <a:pt x="1586" y="472"/>
                    </a:lnTo>
                    <a:lnTo>
                      <a:pt x="1602" y="510"/>
                    </a:lnTo>
                    <a:lnTo>
                      <a:pt x="1618" y="546"/>
                    </a:lnTo>
                    <a:lnTo>
                      <a:pt x="1630" y="586"/>
                    </a:lnTo>
                    <a:lnTo>
                      <a:pt x="1642" y="626"/>
                    </a:lnTo>
                    <a:lnTo>
                      <a:pt x="1652" y="666"/>
                    </a:lnTo>
                    <a:lnTo>
                      <a:pt x="1658" y="706"/>
                    </a:lnTo>
                    <a:lnTo>
                      <a:pt x="1664" y="748"/>
                    </a:lnTo>
                    <a:lnTo>
                      <a:pt x="1668" y="790"/>
                    </a:lnTo>
                    <a:lnTo>
                      <a:pt x="1668" y="834"/>
                    </a:lnTo>
                    <a:lnTo>
                      <a:pt x="1668" y="83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016250" y="2474913"/>
                <a:ext cx="1524000" cy="3136900"/>
              </a:xfrm>
              <a:custGeom>
                <a:avLst/>
                <a:gdLst>
                  <a:gd name="T0" fmla="*/ 960 w 960"/>
                  <a:gd name="T1" fmla="*/ 1976 h 1976"/>
                  <a:gd name="T2" fmla="*/ 862 w 960"/>
                  <a:gd name="T3" fmla="*/ 1966 h 1976"/>
                  <a:gd name="T4" fmla="*/ 766 w 960"/>
                  <a:gd name="T5" fmla="*/ 1950 h 1976"/>
                  <a:gd name="T6" fmla="*/ 674 w 960"/>
                  <a:gd name="T7" fmla="*/ 1922 h 1976"/>
                  <a:gd name="T8" fmla="*/ 586 w 960"/>
                  <a:gd name="T9" fmla="*/ 1888 h 1976"/>
                  <a:gd name="T10" fmla="*/ 502 w 960"/>
                  <a:gd name="T11" fmla="*/ 1844 h 1976"/>
                  <a:gd name="T12" fmla="*/ 422 w 960"/>
                  <a:gd name="T13" fmla="*/ 1794 h 1976"/>
                  <a:gd name="T14" fmla="*/ 348 w 960"/>
                  <a:gd name="T15" fmla="*/ 1736 h 1976"/>
                  <a:gd name="T16" fmla="*/ 280 w 960"/>
                  <a:gd name="T17" fmla="*/ 1672 h 1976"/>
                  <a:gd name="T18" fmla="*/ 218 w 960"/>
                  <a:gd name="T19" fmla="*/ 1602 h 1976"/>
                  <a:gd name="T20" fmla="*/ 164 w 960"/>
                  <a:gd name="T21" fmla="*/ 1526 h 1976"/>
                  <a:gd name="T22" fmla="*/ 116 w 960"/>
                  <a:gd name="T23" fmla="*/ 1446 h 1976"/>
                  <a:gd name="T24" fmla="*/ 76 w 960"/>
                  <a:gd name="T25" fmla="*/ 1360 h 1976"/>
                  <a:gd name="T26" fmla="*/ 42 w 960"/>
                  <a:gd name="T27" fmla="*/ 1270 h 1976"/>
                  <a:gd name="T28" fmla="*/ 20 w 960"/>
                  <a:gd name="T29" fmla="*/ 1176 h 1976"/>
                  <a:gd name="T30" fmla="*/ 6 w 960"/>
                  <a:gd name="T31" fmla="*/ 1080 h 1976"/>
                  <a:gd name="T32" fmla="*/ 0 w 960"/>
                  <a:gd name="T33" fmla="*/ 980 h 1976"/>
                  <a:gd name="T34" fmla="*/ 2 w 960"/>
                  <a:gd name="T35" fmla="*/ 934 h 1976"/>
                  <a:gd name="T36" fmla="*/ 10 w 960"/>
                  <a:gd name="T37" fmla="*/ 844 h 1976"/>
                  <a:gd name="T38" fmla="*/ 26 w 960"/>
                  <a:gd name="T39" fmla="*/ 758 h 1976"/>
                  <a:gd name="T40" fmla="*/ 48 w 960"/>
                  <a:gd name="T41" fmla="*/ 672 h 1976"/>
                  <a:gd name="T42" fmla="*/ 78 w 960"/>
                  <a:gd name="T43" fmla="*/ 592 h 1976"/>
                  <a:gd name="T44" fmla="*/ 116 w 960"/>
                  <a:gd name="T45" fmla="*/ 514 h 1976"/>
                  <a:gd name="T46" fmla="*/ 158 w 960"/>
                  <a:gd name="T47" fmla="*/ 440 h 1976"/>
                  <a:gd name="T48" fmla="*/ 208 w 960"/>
                  <a:gd name="T49" fmla="*/ 370 h 1976"/>
                  <a:gd name="T50" fmla="*/ 264 w 960"/>
                  <a:gd name="T51" fmla="*/ 306 h 1976"/>
                  <a:gd name="T52" fmla="*/ 324 w 960"/>
                  <a:gd name="T53" fmla="*/ 246 h 1976"/>
                  <a:gd name="T54" fmla="*/ 388 w 960"/>
                  <a:gd name="T55" fmla="*/ 190 h 1976"/>
                  <a:gd name="T56" fmla="*/ 458 w 960"/>
                  <a:gd name="T57" fmla="*/ 142 h 1976"/>
                  <a:gd name="T58" fmla="*/ 532 w 960"/>
                  <a:gd name="T59" fmla="*/ 98 h 1976"/>
                  <a:gd name="T60" fmla="*/ 610 w 960"/>
                  <a:gd name="T61" fmla="*/ 62 h 1976"/>
                  <a:gd name="T62" fmla="*/ 692 w 960"/>
                  <a:gd name="T63" fmla="*/ 32 h 1976"/>
                  <a:gd name="T64" fmla="*/ 776 w 960"/>
                  <a:gd name="T65" fmla="*/ 8 h 1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0" h="1976">
                    <a:moveTo>
                      <a:pt x="960" y="1976"/>
                    </a:moveTo>
                    <a:lnTo>
                      <a:pt x="960" y="1976"/>
                    </a:lnTo>
                    <a:lnTo>
                      <a:pt x="912" y="1972"/>
                    </a:lnTo>
                    <a:lnTo>
                      <a:pt x="862" y="1966"/>
                    </a:lnTo>
                    <a:lnTo>
                      <a:pt x="814" y="1960"/>
                    </a:lnTo>
                    <a:lnTo>
                      <a:pt x="766" y="1950"/>
                    </a:lnTo>
                    <a:lnTo>
                      <a:pt x="720" y="1936"/>
                    </a:lnTo>
                    <a:lnTo>
                      <a:pt x="674" y="1922"/>
                    </a:lnTo>
                    <a:lnTo>
                      <a:pt x="630" y="1906"/>
                    </a:lnTo>
                    <a:lnTo>
                      <a:pt x="586" y="1888"/>
                    </a:lnTo>
                    <a:lnTo>
                      <a:pt x="542" y="1868"/>
                    </a:lnTo>
                    <a:lnTo>
                      <a:pt x="502" y="1844"/>
                    </a:lnTo>
                    <a:lnTo>
                      <a:pt x="462" y="1820"/>
                    </a:lnTo>
                    <a:lnTo>
                      <a:pt x="422" y="1794"/>
                    </a:lnTo>
                    <a:lnTo>
                      <a:pt x="384" y="1766"/>
                    </a:lnTo>
                    <a:lnTo>
                      <a:pt x="348" y="1736"/>
                    </a:lnTo>
                    <a:lnTo>
                      <a:pt x="314" y="1706"/>
                    </a:lnTo>
                    <a:lnTo>
                      <a:pt x="280" y="1672"/>
                    </a:lnTo>
                    <a:lnTo>
                      <a:pt x="248" y="1638"/>
                    </a:lnTo>
                    <a:lnTo>
                      <a:pt x="218" y="1602"/>
                    </a:lnTo>
                    <a:lnTo>
                      <a:pt x="190" y="1564"/>
                    </a:lnTo>
                    <a:lnTo>
                      <a:pt x="164" y="1526"/>
                    </a:lnTo>
                    <a:lnTo>
                      <a:pt x="138" y="1486"/>
                    </a:lnTo>
                    <a:lnTo>
                      <a:pt x="116" y="1446"/>
                    </a:lnTo>
                    <a:lnTo>
                      <a:pt x="94" y="1404"/>
                    </a:lnTo>
                    <a:lnTo>
                      <a:pt x="76" y="1360"/>
                    </a:lnTo>
                    <a:lnTo>
                      <a:pt x="58" y="1316"/>
                    </a:lnTo>
                    <a:lnTo>
                      <a:pt x="42" y="1270"/>
                    </a:lnTo>
                    <a:lnTo>
                      <a:pt x="30" y="1224"/>
                    </a:lnTo>
                    <a:lnTo>
                      <a:pt x="20" y="1176"/>
                    </a:lnTo>
                    <a:lnTo>
                      <a:pt x="12" y="1128"/>
                    </a:lnTo>
                    <a:lnTo>
                      <a:pt x="6" y="1080"/>
                    </a:lnTo>
                    <a:lnTo>
                      <a:pt x="2" y="1030"/>
                    </a:lnTo>
                    <a:lnTo>
                      <a:pt x="0" y="980"/>
                    </a:lnTo>
                    <a:lnTo>
                      <a:pt x="0" y="980"/>
                    </a:lnTo>
                    <a:lnTo>
                      <a:pt x="2" y="934"/>
                    </a:lnTo>
                    <a:lnTo>
                      <a:pt x="4" y="888"/>
                    </a:lnTo>
                    <a:lnTo>
                      <a:pt x="10" y="844"/>
                    </a:lnTo>
                    <a:lnTo>
                      <a:pt x="16" y="800"/>
                    </a:lnTo>
                    <a:lnTo>
                      <a:pt x="26" y="758"/>
                    </a:lnTo>
                    <a:lnTo>
                      <a:pt x="36" y="714"/>
                    </a:lnTo>
                    <a:lnTo>
                      <a:pt x="48" y="672"/>
                    </a:lnTo>
                    <a:lnTo>
                      <a:pt x="62" y="632"/>
                    </a:lnTo>
                    <a:lnTo>
                      <a:pt x="78" y="592"/>
                    </a:lnTo>
                    <a:lnTo>
                      <a:pt x="96" y="552"/>
                    </a:lnTo>
                    <a:lnTo>
                      <a:pt x="116" y="514"/>
                    </a:lnTo>
                    <a:lnTo>
                      <a:pt x="136" y="476"/>
                    </a:lnTo>
                    <a:lnTo>
                      <a:pt x="158" y="440"/>
                    </a:lnTo>
                    <a:lnTo>
                      <a:pt x="182" y="404"/>
                    </a:lnTo>
                    <a:lnTo>
                      <a:pt x="208" y="370"/>
                    </a:lnTo>
                    <a:lnTo>
                      <a:pt x="234" y="338"/>
                    </a:lnTo>
                    <a:lnTo>
                      <a:pt x="264" y="306"/>
                    </a:lnTo>
                    <a:lnTo>
                      <a:pt x="292" y="274"/>
                    </a:lnTo>
                    <a:lnTo>
                      <a:pt x="324" y="246"/>
                    </a:lnTo>
                    <a:lnTo>
                      <a:pt x="356" y="218"/>
                    </a:lnTo>
                    <a:lnTo>
                      <a:pt x="388" y="190"/>
                    </a:lnTo>
                    <a:lnTo>
                      <a:pt x="422" y="166"/>
                    </a:lnTo>
                    <a:lnTo>
                      <a:pt x="458" y="142"/>
                    </a:lnTo>
                    <a:lnTo>
                      <a:pt x="494" y="118"/>
                    </a:lnTo>
                    <a:lnTo>
                      <a:pt x="532" y="98"/>
                    </a:lnTo>
                    <a:lnTo>
                      <a:pt x="570" y="78"/>
                    </a:lnTo>
                    <a:lnTo>
                      <a:pt x="610" y="62"/>
                    </a:lnTo>
                    <a:lnTo>
                      <a:pt x="650" y="46"/>
                    </a:lnTo>
                    <a:lnTo>
                      <a:pt x="692" y="32"/>
                    </a:lnTo>
                    <a:lnTo>
                      <a:pt x="734" y="18"/>
                    </a:lnTo>
                    <a:lnTo>
                      <a:pt x="776" y="8"/>
                    </a:lnTo>
                    <a:lnTo>
                      <a:pt x="82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5619750" y="3113088"/>
                <a:ext cx="558800" cy="2124075"/>
              </a:xfrm>
              <a:custGeom>
                <a:avLst/>
                <a:gdLst>
                  <a:gd name="T0" fmla="*/ 168 w 352"/>
                  <a:gd name="T1" fmla="*/ 0 h 1338"/>
                  <a:gd name="T2" fmla="*/ 168 w 352"/>
                  <a:gd name="T3" fmla="*/ 0 h 1338"/>
                  <a:gd name="T4" fmla="*/ 188 w 352"/>
                  <a:gd name="T5" fmla="*/ 30 h 1338"/>
                  <a:gd name="T6" fmla="*/ 208 w 352"/>
                  <a:gd name="T7" fmla="*/ 62 h 1338"/>
                  <a:gd name="T8" fmla="*/ 228 w 352"/>
                  <a:gd name="T9" fmla="*/ 94 h 1338"/>
                  <a:gd name="T10" fmla="*/ 246 w 352"/>
                  <a:gd name="T11" fmla="*/ 128 h 1338"/>
                  <a:gd name="T12" fmla="*/ 262 w 352"/>
                  <a:gd name="T13" fmla="*/ 162 h 1338"/>
                  <a:gd name="T14" fmla="*/ 276 w 352"/>
                  <a:gd name="T15" fmla="*/ 198 h 1338"/>
                  <a:gd name="T16" fmla="*/ 290 w 352"/>
                  <a:gd name="T17" fmla="*/ 232 h 1338"/>
                  <a:gd name="T18" fmla="*/ 304 w 352"/>
                  <a:gd name="T19" fmla="*/ 268 h 1338"/>
                  <a:gd name="T20" fmla="*/ 314 w 352"/>
                  <a:gd name="T21" fmla="*/ 306 h 1338"/>
                  <a:gd name="T22" fmla="*/ 324 w 352"/>
                  <a:gd name="T23" fmla="*/ 342 h 1338"/>
                  <a:gd name="T24" fmla="*/ 332 w 352"/>
                  <a:gd name="T25" fmla="*/ 380 h 1338"/>
                  <a:gd name="T26" fmla="*/ 340 w 352"/>
                  <a:gd name="T27" fmla="*/ 420 h 1338"/>
                  <a:gd name="T28" fmla="*/ 346 w 352"/>
                  <a:gd name="T29" fmla="*/ 458 h 1338"/>
                  <a:gd name="T30" fmla="*/ 350 w 352"/>
                  <a:gd name="T31" fmla="*/ 498 h 1338"/>
                  <a:gd name="T32" fmla="*/ 352 w 352"/>
                  <a:gd name="T33" fmla="*/ 538 h 1338"/>
                  <a:gd name="T34" fmla="*/ 352 w 352"/>
                  <a:gd name="T35" fmla="*/ 578 h 1338"/>
                  <a:gd name="T36" fmla="*/ 352 w 352"/>
                  <a:gd name="T37" fmla="*/ 578 h 1338"/>
                  <a:gd name="T38" fmla="*/ 350 w 352"/>
                  <a:gd name="T39" fmla="*/ 634 h 1338"/>
                  <a:gd name="T40" fmla="*/ 346 w 352"/>
                  <a:gd name="T41" fmla="*/ 690 h 1338"/>
                  <a:gd name="T42" fmla="*/ 338 w 352"/>
                  <a:gd name="T43" fmla="*/ 746 h 1338"/>
                  <a:gd name="T44" fmla="*/ 328 w 352"/>
                  <a:gd name="T45" fmla="*/ 800 h 1338"/>
                  <a:gd name="T46" fmla="*/ 314 w 352"/>
                  <a:gd name="T47" fmla="*/ 852 h 1338"/>
                  <a:gd name="T48" fmla="*/ 298 w 352"/>
                  <a:gd name="T49" fmla="*/ 904 h 1338"/>
                  <a:gd name="T50" fmla="*/ 278 w 352"/>
                  <a:gd name="T51" fmla="*/ 954 h 1338"/>
                  <a:gd name="T52" fmla="*/ 258 w 352"/>
                  <a:gd name="T53" fmla="*/ 1004 h 1338"/>
                  <a:gd name="T54" fmla="*/ 232 w 352"/>
                  <a:gd name="T55" fmla="*/ 1050 h 1338"/>
                  <a:gd name="T56" fmla="*/ 206 w 352"/>
                  <a:gd name="T57" fmla="*/ 1096 h 1338"/>
                  <a:gd name="T58" fmla="*/ 178 w 352"/>
                  <a:gd name="T59" fmla="*/ 1142 h 1338"/>
                  <a:gd name="T60" fmla="*/ 146 w 352"/>
                  <a:gd name="T61" fmla="*/ 1184 h 1338"/>
                  <a:gd name="T62" fmla="*/ 114 w 352"/>
                  <a:gd name="T63" fmla="*/ 1226 h 1338"/>
                  <a:gd name="T64" fmla="*/ 78 w 352"/>
                  <a:gd name="T65" fmla="*/ 1264 h 1338"/>
                  <a:gd name="T66" fmla="*/ 40 w 352"/>
                  <a:gd name="T67" fmla="*/ 1302 h 1338"/>
                  <a:gd name="T68" fmla="*/ 0 w 352"/>
                  <a:gd name="T69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1338">
                    <a:moveTo>
                      <a:pt x="168" y="0"/>
                    </a:moveTo>
                    <a:lnTo>
                      <a:pt x="168" y="0"/>
                    </a:lnTo>
                    <a:lnTo>
                      <a:pt x="188" y="30"/>
                    </a:lnTo>
                    <a:lnTo>
                      <a:pt x="208" y="62"/>
                    </a:lnTo>
                    <a:lnTo>
                      <a:pt x="228" y="94"/>
                    </a:lnTo>
                    <a:lnTo>
                      <a:pt x="246" y="128"/>
                    </a:lnTo>
                    <a:lnTo>
                      <a:pt x="262" y="162"/>
                    </a:lnTo>
                    <a:lnTo>
                      <a:pt x="276" y="198"/>
                    </a:lnTo>
                    <a:lnTo>
                      <a:pt x="290" y="232"/>
                    </a:lnTo>
                    <a:lnTo>
                      <a:pt x="304" y="268"/>
                    </a:lnTo>
                    <a:lnTo>
                      <a:pt x="314" y="306"/>
                    </a:lnTo>
                    <a:lnTo>
                      <a:pt x="324" y="342"/>
                    </a:lnTo>
                    <a:lnTo>
                      <a:pt x="332" y="380"/>
                    </a:lnTo>
                    <a:lnTo>
                      <a:pt x="340" y="420"/>
                    </a:lnTo>
                    <a:lnTo>
                      <a:pt x="346" y="458"/>
                    </a:lnTo>
                    <a:lnTo>
                      <a:pt x="350" y="498"/>
                    </a:lnTo>
                    <a:lnTo>
                      <a:pt x="352" y="538"/>
                    </a:lnTo>
                    <a:lnTo>
                      <a:pt x="352" y="578"/>
                    </a:lnTo>
                    <a:lnTo>
                      <a:pt x="352" y="578"/>
                    </a:lnTo>
                    <a:lnTo>
                      <a:pt x="350" y="634"/>
                    </a:lnTo>
                    <a:lnTo>
                      <a:pt x="346" y="690"/>
                    </a:lnTo>
                    <a:lnTo>
                      <a:pt x="338" y="746"/>
                    </a:lnTo>
                    <a:lnTo>
                      <a:pt x="328" y="800"/>
                    </a:lnTo>
                    <a:lnTo>
                      <a:pt x="314" y="852"/>
                    </a:lnTo>
                    <a:lnTo>
                      <a:pt x="298" y="904"/>
                    </a:lnTo>
                    <a:lnTo>
                      <a:pt x="278" y="954"/>
                    </a:lnTo>
                    <a:lnTo>
                      <a:pt x="258" y="1004"/>
                    </a:lnTo>
                    <a:lnTo>
                      <a:pt x="232" y="1050"/>
                    </a:lnTo>
                    <a:lnTo>
                      <a:pt x="206" y="1096"/>
                    </a:lnTo>
                    <a:lnTo>
                      <a:pt x="178" y="1142"/>
                    </a:lnTo>
                    <a:lnTo>
                      <a:pt x="146" y="1184"/>
                    </a:lnTo>
                    <a:lnTo>
                      <a:pt x="114" y="1226"/>
                    </a:lnTo>
                    <a:lnTo>
                      <a:pt x="78" y="1264"/>
                    </a:lnTo>
                    <a:lnTo>
                      <a:pt x="40" y="1302"/>
                    </a:lnTo>
                    <a:lnTo>
                      <a:pt x="0" y="1338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4225925" y="2420938"/>
                <a:ext cx="107950" cy="107950"/>
              </a:xfrm>
              <a:custGeom>
                <a:avLst/>
                <a:gdLst>
                  <a:gd name="T0" fmla="*/ 68 w 68"/>
                  <a:gd name="T1" fmla="*/ 34 h 68"/>
                  <a:gd name="T2" fmla="*/ 68 w 68"/>
                  <a:gd name="T3" fmla="*/ 34 h 68"/>
                  <a:gd name="T4" fmla="*/ 68 w 68"/>
                  <a:gd name="T5" fmla="*/ 40 h 68"/>
                  <a:gd name="T6" fmla="*/ 66 w 68"/>
                  <a:gd name="T7" fmla="*/ 46 h 68"/>
                  <a:gd name="T8" fmla="*/ 62 w 68"/>
                  <a:gd name="T9" fmla="*/ 52 h 68"/>
                  <a:gd name="T10" fmla="*/ 58 w 68"/>
                  <a:gd name="T11" fmla="*/ 58 h 68"/>
                  <a:gd name="T12" fmla="*/ 54 w 68"/>
                  <a:gd name="T13" fmla="*/ 62 h 68"/>
                  <a:gd name="T14" fmla="*/ 48 w 68"/>
                  <a:gd name="T15" fmla="*/ 64 h 68"/>
                  <a:gd name="T16" fmla="*/ 40 w 68"/>
                  <a:gd name="T17" fmla="*/ 66 h 68"/>
                  <a:gd name="T18" fmla="*/ 34 w 68"/>
                  <a:gd name="T19" fmla="*/ 68 h 68"/>
                  <a:gd name="T20" fmla="*/ 34 w 68"/>
                  <a:gd name="T21" fmla="*/ 68 h 68"/>
                  <a:gd name="T22" fmla="*/ 28 w 68"/>
                  <a:gd name="T23" fmla="*/ 66 h 68"/>
                  <a:gd name="T24" fmla="*/ 20 w 68"/>
                  <a:gd name="T25" fmla="*/ 64 h 68"/>
                  <a:gd name="T26" fmla="*/ 14 w 68"/>
                  <a:gd name="T27" fmla="*/ 62 h 68"/>
                  <a:gd name="T28" fmla="*/ 10 w 68"/>
                  <a:gd name="T29" fmla="*/ 58 h 68"/>
                  <a:gd name="T30" fmla="*/ 6 w 68"/>
                  <a:gd name="T31" fmla="*/ 52 h 68"/>
                  <a:gd name="T32" fmla="*/ 2 w 68"/>
                  <a:gd name="T33" fmla="*/ 46 h 68"/>
                  <a:gd name="T34" fmla="*/ 0 w 68"/>
                  <a:gd name="T35" fmla="*/ 40 h 68"/>
                  <a:gd name="T36" fmla="*/ 0 w 68"/>
                  <a:gd name="T37" fmla="*/ 34 h 68"/>
                  <a:gd name="T38" fmla="*/ 0 w 68"/>
                  <a:gd name="T39" fmla="*/ 34 h 68"/>
                  <a:gd name="T40" fmla="*/ 0 w 68"/>
                  <a:gd name="T41" fmla="*/ 26 h 68"/>
                  <a:gd name="T42" fmla="*/ 2 w 68"/>
                  <a:gd name="T43" fmla="*/ 20 h 68"/>
                  <a:gd name="T44" fmla="*/ 6 w 68"/>
                  <a:gd name="T45" fmla="*/ 14 h 68"/>
                  <a:gd name="T46" fmla="*/ 10 w 68"/>
                  <a:gd name="T47" fmla="*/ 10 h 68"/>
                  <a:gd name="T48" fmla="*/ 14 w 68"/>
                  <a:gd name="T49" fmla="*/ 4 h 68"/>
                  <a:gd name="T50" fmla="*/ 20 w 68"/>
                  <a:gd name="T51" fmla="*/ 2 h 68"/>
                  <a:gd name="T52" fmla="*/ 28 w 68"/>
                  <a:gd name="T53" fmla="*/ 0 h 68"/>
                  <a:gd name="T54" fmla="*/ 34 w 68"/>
                  <a:gd name="T55" fmla="*/ 0 h 68"/>
                  <a:gd name="T56" fmla="*/ 34 w 68"/>
                  <a:gd name="T57" fmla="*/ 0 h 68"/>
                  <a:gd name="T58" fmla="*/ 40 w 68"/>
                  <a:gd name="T59" fmla="*/ 0 h 68"/>
                  <a:gd name="T60" fmla="*/ 48 w 68"/>
                  <a:gd name="T61" fmla="*/ 2 h 68"/>
                  <a:gd name="T62" fmla="*/ 54 w 68"/>
                  <a:gd name="T63" fmla="*/ 4 h 68"/>
                  <a:gd name="T64" fmla="*/ 58 w 68"/>
                  <a:gd name="T65" fmla="*/ 10 h 68"/>
                  <a:gd name="T66" fmla="*/ 62 w 68"/>
                  <a:gd name="T67" fmla="*/ 14 h 68"/>
                  <a:gd name="T68" fmla="*/ 66 w 68"/>
                  <a:gd name="T69" fmla="*/ 20 h 68"/>
                  <a:gd name="T70" fmla="*/ 68 w 68"/>
                  <a:gd name="T71" fmla="*/ 26 h 68"/>
                  <a:gd name="T72" fmla="*/ 68 w 68"/>
                  <a:gd name="T73" fmla="*/ 34 h 68"/>
                  <a:gd name="T74" fmla="*/ 68 w 68"/>
                  <a:gd name="T7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lnTo>
                      <a:pt x="68" y="34"/>
                    </a:lnTo>
                    <a:lnTo>
                      <a:pt x="68" y="40"/>
                    </a:lnTo>
                    <a:lnTo>
                      <a:pt x="66" y="46"/>
                    </a:lnTo>
                    <a:lnTo>
                      <a:pt x="62" y="52"/>
                    </a:lnTo>
                    <a:lnTo>
                      <a:pt x="58" y="58"/>
                    </a:lnTo>
                    <a:lnTo>
                      <a:pt x="54" y="62"/>
                    </a:lnTo>
                    <a:lnTo>
                      <a:pt x="48" y="64"/>
                    </a:lnTo>
                    <a:lnTo>
                      <a:pt x="40" y="66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28" y="66"/>
                    </a:lnTo>
                    <a:lnTo>
                      <a:pt x="20" y="64"/>
                    </a:lnTo>
                    <a:lnTo>
                      <a:pt x="14" y="62"/>
                    </a:lnTo>
                    <a:lnTo>
                      <a:pt x="10" y="58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6"/>
                    </a:lnTo>
                    <a:lnTo>
                      <a:pt x="68" y="34"/>
                    </a:lnTo>
                    <a:lnTo>
                      <a:pt x="68" y="34"/>
                    </a:lnTo>
                    <a:close/>
                  </a:path>
                </a:pathLst>
              </a:cu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5842000" y="3084513"/>
                <a:ext cx="117475" cy="117475"/>
              </a:xfrm>
              <a:custGeom>
                <a:avLst/>
                <a:gdLst>
                  <a:gd name="T0" fmla="*/ 74 w 74"/>
                  <a:gd name="T1" fmla="*/ 36 h 74"/>
                  <a:gd name="T2" fmla="*/ 74 w 74"/>
                  <a:gd name="T3" fmla="*/ 36 h 74"/>
                  <a:gd name="T4" fmla="*/ 72 w 74"/>
                  <a:gd name="T5" fmla="*/ 44 h 74"/>
                  <a:gd name="T6" fmla="*/ 70 w 74"/>
                  <a:gd name="T7" fmla="*/ 52 h 74"/>
                  <a:gd name="T8" fmla="*/ 68 w 74"/>
                  <a:gd name="T9" fmla="*/ 58 h 74"/>
                  <a:gd name="T10" fmla="*/ 62 w 74"/>
                  <a:gd name="T11" fmla="*/ 62 h 74"/>
                  <a:gd name="T12" fmla="*/ 58 w 74"/>
                  <a:gd name="T13" fmla="*/ 68 h 74"/>
                  <a:gd name="T14" fmla="*/ 50 w 74"/>
                  <a:gd name="T15" fmla="*/ 70 h 74"/>
                  <a:gd name="T16" fmla="*/ 44 w 74"/>
                  <a:gd name="T17" fmla="*/ 72 h 74"/>
                  <a:gd name="T18" fmla="*/ 36 w 74"/>
                  <a:gd name="T19" fmla="*/ 74 h 74"/>
                  <a:gd name="T20" fmla="*/ 36 w 74"/>
                  <a:gd name="T21" fmla="*/ 74 h 74"/>
                  <a:gd name="T22" fmla="*/ 30 w 74"/>
                  <a:gd name="T23" fmla="*/ 72 h 74"/>
                  <a:gd name="T24" fmla="*/ 22 w 74"/>
                  <a:gd name="T25" fmla="*/ 70 h 74"/>
                  <a:gd name="T26" fmla="*/ 16 w 74"/>
                  <a:gd name="T27" fmla="*/ 68 h 74"/>
                  <a:gd name="T28" fmla="*/ 10 w 74"/>
                  <a:gd name="T29" fmla="*/ 62 h 74"/>
                  <a:gd name="T30" fmla="*/ 6 w 74"/>
                  <a:gd name="T31" fmla="*/ 58 h 74"/>
                  <a:gd name="T32" fmla="*/ 2 w 74"/>
                  <a:gd name="T33" fmla="*/ 52 h 74"/>
                  <a:gd name="T34" fmla="*/ 0 w 74"/>
                  <a:gd name="T35" fmla="*/ 44 h 74"/>
                  <a:gd name="T36" fmla="*/ 0 w 74"/>
                  <a:gd name="T37" fmla="*/ 36 h 74"/>
                  <a:gd name="T38" fmla="*/ 0 w 74"/>
                  <a:gd name="T39" fmla="*/ 36 h 74"/>
                  <a:gd name="T40" fmla="*/ 0 w 74"/>
                  <a:gd name="T41" fmla="*/ 30 h 74"/>
                  <a:gd name="T42" fmla="*/ 2 w 74"/>
                  <a:gd name="T43" fmla="*/ 22 h 74"/>
                  <a:gd name="T44" fmla="*/ 6 w 74"/>
                  <a:gd name="T45" fmla="*/ 16 h 74"/>
                  <a:gd name="T46" fmla="*/ 10 w 74"/>
                  <a:gd name="T47" fmla="*/ 10 h 74"/>
                  <a:gd name="T48" fmla="*/ 16 w 74"/>
                  <a:gd name="T49" fmla="*/ 6 h 74"/>
                  <a:gd name="T50" fmla="*/ 22 w 74"/>
                  <a:gd name="T51" fmla="*/ 2 h 74"/>
                  <a:gd name="T52" fmla="*/ 30 w 74"/>
                  <a:gd name="T53" fmla="*/ 0 h 74"/>
                  <a:gd name="T54" fmla="*/ 36 w 74"/>
                  <a:gd name="T55" fmla="*/ 0 h 74"/>
                  <a:gd name="T56" fmla="*/ 36 w 74"/>
                  <a:gd name="T57" fmla="*/ 0 h 74"/>
                  <a:gd name="T58" fmla="*/ 44 w 74"/>
                  <a:gd name="T59" fmla="*/ 0 h 74"/>
                  <a:gd name="T60" fmla="*/ 50 w 74"/>
                  <a:gd name="T61" fmla="*/ 2 h 74"/>
                  <a:gd name="T62" fmla="*/ 58 w 74"/>
                  <a:gd name="T63" fmla="*/ 6 h 74"/>
                  <a:gd name="T64" fmla="*/ 62 w 74"/>
                  <a:gd name="T65" fmla="*/ 10 h 74"/>
                  <a:gd name="T66" fmla="*/ 68 w 74"/>
                  <a:gd name="T67" fmla="*/ 16 h 74"/>
                  <a:gd name="T68" fmla="*/ 70 w 74"/>
                  <a:gd name="T69" fmla="*/ 22 h 74"/>
                  <a:gd name="T70" fmla="*/ 72 w 74"/>
                  <a:gd name="T71" fmla="*/ 30 h 74"/>
                  <a:gd name="T72" fmla="*/ 74 w 74"/>
                  <a:gd name="T73" fmla="*/ 36 h 74"/>
                  <a:gd name="T74" fmla="*/ 74 w 74"/>
                  <a:gd name="T75" fmla="*/ 3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74">
                    <a:moveTo>
                      <a:pt x="74" y="36"/>
                    </a:moveTo>
                    <a:lnTo>
                      <a:pt x="74" y="36"/>
                    </a:lnTo>
                    <a:lnTo>
                      <a:pt x="72" y="44"/>
                    </a:lnTo>
                    <a:lnTo>
                      <a:pt x="70" y="52"/>
                    </a:lnTo>
                    <a:lnTo>
                      <a:pt x="68" y="58"/>
                    </a:lnTo>
                    <a:lnTo>
                      <a:pt x="62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4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0" y="72"/>
                    </a:lnTo>
                    <a:lnTo>
                      <a:pt x="22" y="70"/>
                    </a:lnTo>
                    <a:lnTo>
                      <a:pt x="16" y="68"/>
                    </a:lnTo>
                    <a:lnTo>
                      <a:pt x="10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2" y="10"/>
                    </a:lnTo>
                    <a:lnTo>
                      <a:pt x="68" y="16"/>
                    </a:lnTo>
                    <a:lnTo>
                      <a:pt x="70" y="22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36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959100" y="4151313"/>
                <a:ext cx="155575" cy="158750"/>
              </a:xfrm>
              <a:custGeom>
                <a:avLst/>
                <a:gdLst>
                  <a:gd name="T0" fmla="*/ 98 w 98"/>
                  <a:gd name="T1" fmla="*/ 50 h 100"/>
                  <a:gd name="T2" fmla="*/ 98 w 98"/>
                  <a:gd name="T3" fmla="*/ 50 h 100"/>
                  <a:gd name="T4" fmla="*/ 98 w 98"/>
                  <a:gd name="T5" fmla="*/ 60 h 100"/>
                  <a:gd name="T6" fmla="*/ 94 w 98"/>
                  <a:gd name="T7" fmla="*/ 70 h 100"/>
                  <a:gd name="T8" fmla="*/ 90 w 98"/>
                  <a:gd name="T9" fmla="*/ 78 h 100"/>
                  <a:gd name="T10" fmla="*/ 84 w 98"/>
                  <a:gd name="T11" fmla="*/ 86 h 100"/>
                  <a:gd name="T12" fmla="*/ 76 w 98"/>
                  <a:gd name="T13" fmla="*/ 92 h 100"/>
                  <a:gd name="T14" fmla="*/ 68 w 98"/>
                  <a:gd name="T15" fmla="*/ 96 h 100"/>
                  <a:gd name="T16" fmla="*/ 58 w 98"/>
                  <a:gd name="T17" fmla="*/ 98 h 100"/>
                  <a:gd name="T18" fmla="*/ 48 w 98"/>
                  <a:gd name="T19" fmla="*/ 100 h 100"/>
                  <a:gd name="T20" fmla="*/ 48 w 98"/>
                  <a:gd name="T21" fmla="*/ 100 h 100"/>
                  <a:gd name="T22" fmla="*/ 38 w 98"/>
                  <a:gd name="T23" fmla="*/ 98 h 100"/>
                  <a:gd name="T24" fmla="*/ 30 w 98"/>
                  <a:gd name="T25" fmla="*/ 96 h 100"/>
                  <a:gd name="T26" fmla="*/ 22 w 98"/>
                  <a:gd name="T27" fmla="*/ 92 h 100"/>
                  <a:gd name="T28" fmla="*/ 14 w 98"/>
                  <a:gd name="T29" fmla="*/ 86 h 100"/>
                  <a:gd name="T30" fmla="*/ 8 w 98"/>
                  <a:gd name="T31" fmla="*/ 78 h 100"/>
                  <a:gd name="T32" fmla="*/ 4 w 98"/>
                  <a:gd name="T33" fmla="*/ 70 h 100"/>
                  <a:gd name="T34" fmla="*/ 0 w 98"/>
                  <a:gd name="T35" fmla="*/ 60 h 100"/>
                  <a:gd name="T36" fmla="*/ 0 w 98"/>
                  <a:gd name="T37" fmla="*/ 50 h 100"/>
                  <a:gd name="T38" fmla="*/ 0 w 98"/>
                  <a:gd name="T39" fmla="*/ 50 h 100"/>
                  <a:gd name="T40" fmla="*/ 0 w 98"/>
                  <a:gd name="T41" fmla="*/ 40 h 100"/>
                  <a:gd name="T42" fmla="*/ 4 w 98"/>
                  <a:gd name="T43" fmla="*/ 30 h 100"/>
                  <a:gd name="T44" fmla="*/ 8 w 98"/>
                  <a:gd name="T45" fmla="*/ 22 h 100"/>
                  <a:gd name="T46" fmla="*/ 14 w 98"/>
                  <a:gd name="T47" fmla="*/ 14 h 100"/>
                  <a:gd name="T48" fmla="*/ 22 w 98"/>
                  <a:gd name="T49" fmla="*/ 8 h 100"/>
                  <a:gd name="T50" fmla="*/ 30 w 98"/>
                  <a:gd name="T51" fmla="*/ 4 h 100"/>
                  <a:gd name="T52" fmla="*/ 38 w 98"/>
                  <a:gd name="T53" fmla="*/ 2 h 100"/>
                  <a:gd name="T54" fmla="*/ 48 w 98"/>
                  <a:gd name="T55" fmla="*/ 0 h 100"/>
                  <a:gd name="T56" fmla="*/ 48 w 98"/>
                  <a:gd name="T57" fmla="*/ 0 h 100"/>
                  <a:gd name="T58" fmla="*/ 58 w 98"/>
                  <a:gd name="T59" fmla="*/ 2 h 100"/>
                  <a:gd name="T60" fmla="*/ 68 w 98"/>
                  <a:gd name="T61" fmla="*/ 4 h 100"/>
                  <a:gd name="T62" fmla="*/ 76 w 98"/>
                  <a:gd name="T63" fmla="*/ 8 h 100"/>
                  <a:gd name="T64" fmla="*/ 84 w 98"/>
                  <a:gd name="T65" fmla="*/ 14 h 100"/>
                  <a:gd name="T66" fmla="*/ 90 w 98"/>
                  <a:gd name="T67" fmla="*/ 22 h 100"/>
                  <a:gd name="T68" fmla="*/ 94 w 98"/>
                  <a:gd name="T69" fmla="*/ 30 h 100"/>
                  <a:gd name="T70" fmla="*/ 98 w 98"/>
                  <a:gd name="T71" fmla="*/ 40 h 100"/>
                  <a:gd name="T72" fmla="*/ 98 w 98"/>
                  <a:gd name="T73" fmla="*/ 50 h 100"/>
                  <a:gd name="T74" fmla="*/ 98 w 98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" h="100">
                    <a:moveTo>
                      <a:pt x="98" y="50"/>
                    </a:moveTo>
                    <a:lnTo>
                      <a:pt x="98" y="50"/>
                    </a:lnTo>
                    <a:lnTo>
                      <a:pt x="98" y="60"/>
                    </a:lnTo>
                    <a:lnTo>
                      <a:pt x="94" y="70"/>
                    </a:lnTo>
                    <a:lnTo>
                      <a:pt x="90" y="78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68" y="96"/>
                    </a:lnTo>
                    <a:lnTo>
                      <a:pt x="58" y="98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38" y="98"/>
                    </a:lnTo>
                    <a:lnTo>
                      <a:pt x="30" y="96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8" y="78"/>
                    </a:lnTo>
                    <a:lnTo>
                      <a:pt x="4" y="70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8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8" y="4"/>
                    </a:lnTo>
                    <a:lnTo>
                      <a:pt x="76" y="8"/>
                    </a:lnTo>
                    <a:lnTo>
                      <a:pt x="84" y="14"/>
                    </a:lnTo>
                    <a:lnTo>
                      <a:pt x="90" y="22"/>
                    </a:lnTo>
                    <a:lnTo>
                      <a:pt x="94" y="30"/>
                    </a:lnTo>
                    <a:lnTo>
                      <a:pt x="98" y="40"/>
                    </a:lnTo>
                    <a:lnTo>
                      <a:pt x="98" y="50"/>
                    </a:lnTo>
                    <a:lnTo>
                      <a:pt x="98" y="50"/>
                    </a:lnTo>
                    <a:close/>
                  </a:path>
                </a:pathLst>
              </a:custGeom>
              <a:solidFill>
                <a:srgbClr val="4D5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4460875" y="5529263"/>
                <a:ext cx="161925" cy="161925"/>
              </a:xfrm>
              <a:custGeom>
                <a:avLst/>
                <a:gdLst>
                  <a:gd name="T0" fmla="*/ 102 w 102"/>
                  <a:gd name="T1" fmla="*/ 52 h 102"/>
                  <a:gd name="T2" fmla="*/ 102 w 102"/>
                  <a:gd name="T3" fmla="*/ 52 h 102"/>
                  <a:gd name="T4" fmla="*/ 100 w 102"/>
                  <a:gd name="T5" fmla="*/ 62 h 102"/>
                  <a:gd name="T6" fmla="*/ 98 w 102"/>
                  <a:gd name="T7" fmla="*/ 70 h 102"/>
                  <a:gd name="T8" fmla="*/ 92 w 102"/>
                  <a:gd name="T9" fmla="*/ 80 h 102"/>
                  <a:gd name="T10" fmla="*/ 86 w 102"/>
                  <a:gd name="T11" fmla="*/ 88 h 102"/>
                  <a:gd name="T12" fmla="*/ 80 w 102"/>
                  <a:gd name="T13" fmla="*/ 94 h 102"/>
                  <a:gd name="T14" fmla="*/ 70 w 102"/>
                  <a:gd name="T15" fmla="*/ 98 h 102"/>
                  <a:gd name="T16" fmla="*/ 62 w 102"/>
                  <a:gd name="T17" fmla="*/ 100 h 102"/>
                  <a:gd name="T18" fmla="*/ 50 w 102"/>
                  <a:gd name="T19" fmla="*/ 102 h 102"/>
                  <a:gd name="T20" fmla="*/ 50 w 102"/>
                  <a:gd name="T21" fmla="*/ 102 h 102"/>
                  <a:gd name="T22" fmla="*/ 40 w 102"/>
                  <a:gd name="T23" fmla="*/ 100 h 102"/>
                  <a:gd name="T24" fmla="*/ 32 w 102"/>
                  <a:gd name="T25" fmla="*/ 98 h 102"/>
                  <a:gd name="T26" fmla="*/ 22 w 102"/>
                  <a:gd name="T27" fmla="*/ 94 h 102"/>
                  <a:gd name="T28" fmla="*/ 16 w 102"/>
                  <a:gd name="T29" fmla="*/ 88 h 102"/>
                  <a:gd name="T30" fmla="*/ 8 w 102"/>
                  <a:gd name="T31" fmla="*/ 80 h 102"/>
                  <a:gd name="T32" fmla="*/ 4 w 102"/>
                  <a:gd name="T33" fmla="*/ 70 h 102"/>
                  <a:gd name="T34" fmla="*/ 2 w 102"/>
                  <a:gd name="T35" fmla="*/ 62 h 102"/>
                  <a:gd name="T36" fmla="*/ 0 w 102"/>
                  <a:gd name="T37" fmla="*/ 52 h 102"/>
                  <a:gd name="T38" fmla="*/ 0 w 102"/>
                  <a:gd name="T39" fmla="*/ 52 h 102"/>
                  <a:gd name="T40" fmla="*/ 2 w 102"/>
                  <a:gd name="T41" fmla="*/ 42 h 102"/>
                  <a:gd name="T42" fmla="*/ 4 w 102"/>
                  <a:gd name="T43" fmla="*/ 32 h 102"/>
                  <a:gd name="T44" fmla="*/ 8 w 102"/>
                  <a:gd name="T45" fmla="*/ 22 h 102"/>
                  <a:gd name="T46" fmla="*/ 16 w 102"/>
                  <a:gd name="T47" fmla="*/ 16 h 102"/>
                  <a:gd name="T48" fmla="*/ 22 w 102"/>
                  <a:gd name="T49" fmla="*/ 10 h 102"/>
                  <a:gd name="T50" fmla="*/ 32 w 102"/>
                  <a:gd name="T51" fmla="*/ 4 h 102"/>
                  <a:gd name="T52" fmla="*/ 40 w 102"/>
                  <a:gd name="T53" fmla="*/ 2 h 102"/>
                  <a:gd name="T54" fmla="*/ 50 w 102"/>
                  <a:gd name="T55" fmla="*/ 0 h 102"/>
                  <a:gd name="T56" fmla="*/ 50 w 102"/>
                  <a:gd name="T57" fmla="*/ 0 h 102"/>
                  <a:gd name="T58" fmla="*/ 62 w 102"/>
                  <a:gd name="T59" fmla="*/ 2 h 102"/>
                  <a:gd name="T60" fmla="*/ 70 w 102"/>
                  <a:gd name="T61" fmla="*/ 4 h 102"/>
                  <a:gd name="T62" fmla="*/ 80 w 102"/>
                  <a:gd name="T63" fmla="*/ 10 h 102"/>
                  <a:gd name="T64" fmla="*/ 86 w 102"/>
                  <a:gd name="T65" fmla="*/ 16 h 102"/>
                  <a:gd name="T66" fmla="*/ 92 w 102"/>
                  <a:gd name="T67" fmla="*/ 22 h 102"/>
                  <a:gd name="T68" fmla="*/ 98 w 102"/>
                  <a:gd name="T69" fmla="*/ 32 h 102"/>
                  <a:gd name="T70" fmla="*/ 100 w 102"/>
                  <a:gd name="T71" fmla="*/ 42 h 102"/>
                  <a:gd name="T72" fmla="*/ 102 w 102"/>
                  <a:gd name="T73" fmla="*/ 52 h 102"/>
                  <a:gd name="T74" fmla="*/ 102 w 102"/>
                  <a:gd name="T75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102">
                    <a:moveTo>
                      <a:pt x="102" y="52"/>
                    </a:moveTo>
                    <a:lnTo>
                      <a:pt x="102" y="52"/>
                    </a:lnTo>
                    <a:lnTo>
                      <a:pt x="100" y="62"/>
                    </a:lnTo>
                    <a:lnTo>
                      <a:pt x="98" y="70"/>
                    </a:lnTo>
                    <a:lnTo>
                      <a:pt x="92" y="80"/>
                    </a:lnTo>
                    <a:lnTo>
                      <a:pt x="86" y="88"/>
                    </a:lnTo>
                    <a:lnTo>
                      <a:pt x="80" y="94"/>
                    </a:lnTo>
                    <a:lnTo>
                      <a:pt x="70" y="98"/>
                    </a:lnTo>
                    <a:lnTo>
                      <a:pt x="62" y="100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0" y="100"/>
                    </a:lnTo>
                    <a:lnTo>
                      <a:pt x="32" y="98"/>
                    </a:lnTo>
                    <a:lnTo>
                      <a:pt x="22" y="94"/>
                    </a:lnTo>
                    <a:lnTo>
                      <a:pt x="16" y="88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6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8" y="22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80" y="10"/>
                    </a:lnTo>
                    <a:lnTo>
                      <a:pt x="86" y="16"/>
                    </a:lnTo>
                    <a:lnTo>
                      <a:pt x="92" y="22"/>
                    </a:lnTo>
                    <a:lnTo>
                      <a:pt x="98" y="32"/>
                    </a:lnTo>
                    <a:lnTo>
                      <a:pt x="100" y="42"/>
                    </a:lnTo>
                    <a:lnTo>
                      <a:pt x="102" y="52"/>
                    </a:lnTo>
                    <a:lnTo>
                      <a:pt x="102" y="52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5534025" y="5148263"/>
                <a:ext cx="174625" cy="174625"/>
              </a:xfrm>
              <a:custGeom>
                <a:avLst/>
                <a:gdLst>
                  <a:gd name="T0" fmla="*/ 110 w 110"/>
                  <a:gd name="T1" fmla="*/ 56 h 110"/>
                  <a:gd name="T2" fmla="*/ 110 w 110"/>
                  <a:gd name="T3" fmla="*/ 56 h 110"/>
                  <a:gd name="T4" fmla="*/ 108 w 110"/>
                  <a:gd name="T5" fmla="*/ 66 h 110"/>
                  <a:gd name="T6" fmla="*/ 106 w 110"/>
                  <a:gd name="T7" fmla="*/ 76 h 110"/>
                  <a:gd name="T8" fmla="*/ 100 w 110"/>
                  <a:gd name="T9" fmla="*/ 86 h 110"/>
                  <a:gd name="T10" fmla="*/ 94 w 110"/>
                  <a:gd name="T11" fmla="*/ 94 h 110"/>
                  <a:gd name="T12" fmla="*/ 86 w 110"/>
                  <a:gd name="T13" fmla="*/ 100 h 110"/>
                  <a:gd name="T14" fmla="*/ 76 w 110"/>
                  <a:gd name="T15" fmla="*/ 106 h 110"/>
                  <a:gd name="T16" fmla="*/ 66 w 110"/>
                  <a:gd name="T17" fmla="*/ 108 h 110"/>
                  <a:gd name="T18" fmla="*/ 54 w 110"/>
                  <a:gd name="T19" fmla="*/ 110 h 110"/>
                  <a:gd name="T20" fmla="*/ 54 w 110"/>
                  <a:gd name="T21" fmla="*/ 110 h 110"/>
                  <a:gd name="T22" fmla="*/ 44 w 110"/>
                  <a:gd name="T23" fmla="*/ 108 h 110"/>
                  <a:gd name="T24" fmla="*/ 34 w 110"/>
                  <a:gd name="T25" fmla="*/ 106 h 110"/>
                  <a:gd name="T26" fmla="*/ 24 w 110"/>
                  <a:gd name="T27" fmla="*/ 100 h 110"/>
                  <a:gd name="T28" fmla="*/ 16 w 110"/>
                  <a:gd name="T29" fmla="*/ 94 h 110"/>
                  <a:gd name="T30" fmla="*/ 10 w 110"/>
                  <a:gd name="T31" fmla="*/ 86 h 110"/>
                  <a:gd name="T32" fmla="*/ 4 w 110"/>
                  <a:gd name="T33" fmla="*/ 76 h 110"/>
                  <a:gd name="T34" fmla="*/ 2 w 110"/>
                  <a:gd name="T35" fmla="*/ 66 h 110"/>
                  <a:gd name="T36" fmla="*/ 0 w 110"/>
                  <a:gd name="T37" fmla="*/ 56 h 110"/>
                  <a:gd name="T38" fmla="*/ 0 w 110"/>
                  <a:gd name="T39" fmla="*/ 56 h 110"/>
                  <a:gd name="T40" fmla="*/ 2 w 110"/>
                  <a:gd name="T41" fmla="*/ 44 h 110"/>
                  <a:gd name="T42" fmla="*/ 4 w 110"/>
                  <a:gd name="T43" fmla="*/ 34 h 110"/>
                  <a:gd name="T44" fmla="*/ 10 w 110"/>
                  <a:gd name="T45" fmla="*/ 24 h 110"/>
                  <a:gd name="T46" fmla="*/ 16 w 110"/>
                  <a:gd name="T47" fmla="*/ 16 h 110"/>
                  <a:gd name="T48" fmla="*/ 24 w 110"/>
                  <a:gd name="T49" fmla="*/ 10 h 110"/>
                  <a:gd name="T50" fmla="*/ 34 w 110"/>
                  <a:gd name="T51" fmla="*/ 4 h 110"/>
                  <a:gd name="T52" fmla="*/ 44 w 110"/>
                  <a:gd name="T53" fmla="*/ 2 h 110"/>
                  <a:gd name="T54" fmla="*/ 54 w 110"/>
                  <a:gd name="T55" fmla="*/ 0 h 110"/>
                  <a:gd name="T56" fmla="*/ 54 w 110"/>
                  <a:gd name="T57" fmla="*/ 0 h 110"/>
                  <a:gd name="T58" fmla="*/ 66 w 110"/>
                  <a:gd name="T59" fmla="*/ 2 h 110"/>
                  <a:gd name="T60" fmla="*/ 76 w 110"/>
                  <a:gd name="T61" fmla="*/ 4 h 110"/>
                  <a:gd name="T62" fmla="*/ 86 w 110"/>
                  <a:gd name="T63" fmla="*/ 10 h 110"/>
                  <a:gd name="T64" fmla="*/ 94 w 110"/>
                  <a:gd name="T65" fmla="*/ 16 h 110"/>
                  <a:gd name="T66" fmla="*/ 100 w 110"/>
                  <a:gd name="T67" fmla="*/ 24 h 110"/>
                  <a:gd name="T68" fmla="*/ 106 w 110"/>
                  <a:gd name="T69" fmla="*/ 34 h 110"/>
                  <a:gd name="T70" fmla="*/ 108 w 110"/>
                  <a:gd name="T71" fmla="*/ 44 h 110"/>
                  <a:gd name="T72" fmla="*/ 110 w 110"/>
                  <a:gd name="T73" fmla="*/ 56 h 110"/>
                  <a:gd name="T74" fmla="*/ 110 w 110"/>
                  <a:gd name="T75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10">
                    <a:moveTo>
                      <a:pt x="110" y="56"/>
                    </a:moveTo>
                    <a:lnTo>
                      <a:pt x="110" y="56"/>
                    </a:lnTo>
                    <a:lnTo>
                      <a:pt x="108" y="66"/>
                    </a:lnTo>
                    <a:lnTo>
                      <a:pt x="106" y="76"/>
                    </a:lnTo>
                    <a:lnTo>
                      <a:pt x="100" y="86"/>
                    </a:lnTo>
                    <a:lnTo>
                      <a:pt x="94" y="94"/>
                    </a:lnTo>
                    <a:lnTo>
                      <a:pt x="86" y="100"/>
                    </a:lnTo>
                    <a:lnTo>
                      <a:pt x="76" y="106"/>
                    </a:lnTo>
                    <a:lnTo>
                      <a:pt x="66" y="108"/>
                    </a:lnTo>
                    <a:lnTo>
                      <a:pt x="54" y="110"/>
                    </a:lnTo>
                    <a:lnTo>
                      <a:pt x="54" y="110"/>
                    </a:lnTo>
                    <a:lnTo>
                      <a:pt x="44" y="108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10" y="86"/>
                    </a:lnTo>
                    <a:lnTo>
                      <a:pt x="4" y="76"/>
                    </a:lnTo>
                    <a:lnTo>
                      <a:pt x="2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66" y="2"/>
                    </a:lnTo>
                    <a:lnTo>
                      <a:pt x="76" y="4"/>
                    </a:lnTo>
                    <a:lnTo>
                      <a:pt x="86" y="10"/>
                    </a:lnTo>
                    <a:lnTo>
                      <a:pt x="94" y="16"/>
                    </a:lnTo>
                    <a:lnTo>
                      <a:pt x="100" y="24"/>
                    </a:lnTo>
                    <a:lnTo>
                      <a:pt x="106" y="34"/>
                    </a:lnTo>
                    <a:lnTo>
                      <a:pt x="108" y="44"/>
                    </a:lnTo>
                    <a:lnTo>
                      <a:pt x="110" y="56"/>
                    </a:lnTo>
                    <a:lnTo>
                      <a:pt x="110" y="5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4606925" y="2976563"/>
                <a:ext cx="0" cy="73025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4606925" y="3201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4606925" y="35067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4606925" y="38115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4606925" y="41163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4606925" y="44211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4606925" y="4725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4606925" y="5030788"/>
                <a:ext cx="0" cy="762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 flipH="1">
                <a:off x="56007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22"/>
              <p:cNvSpPr>
                <a:spLocks noChangeShapeType="1"/>
              </p:cNvSpPr>
              <p:nvPr/>
            </p:nvSpPr>
            <p:spPr bwMode="auto">
              <a:xfrm flipH="1">
                <a:off x="5295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 flipH="1">
                <a:off x="49911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24"/>
              <p:cNvSpPr>
                <a:spLocks noChangeShapeType="1"/>
              </p:cNvSpPr>
              <p:nvPr/>
            </p:nvSpPr>
            <p:spPr bwMode="auto">
              <a:xfrm flipH="1">
                <a:off x="46863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flipH="1">
                <a:off x="43815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40767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 flipH="1">
                <a:off x="3771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28"/>
              <p:cNvSpPr>
                <a:spLocks noChangeShapeType="1"/>
              </p:cNvSpPr>
              <p:nvPr/>
            </p:nvSpPr>
            <p:spPr bwMode="auto">
              <a:xfrm flipH="1">
                <a:off x="35433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6348871" y="2953702"/>
              <a:ext cx="2513319" cy="2266395"/>
              <a:chOff x="6348871" y="2953702"/>
              <a:chExt cx="2513319" cy="2266395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348871" y="2953702"/>
                <a:ext cx="2513319" cy="943967"/>
                <a:chOff x="6348871" y="2953702"/>
                <a:chExt cx="2513319" cy="943967"/>
              </a:xfrm>
            </p:grpSpPr>
            <p:sp>
              <p:nvSpPr>
                <p:cNvPr id="92" name="직사각형 91"/>
                <p:cNvSpPr/>
                <p:nvPr/>
              </p:nvSpPr>
              <p:spPr>
                <a:xfrm>
                  <a:off x="6348871" y="2983778"/>
                  <a:ext cx="58220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02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828141" y="2953702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Jquery/Ajax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858256" y="3343671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Jquery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이용한 화면 이동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Ajax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활용한 데이터 교류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6356522" y="4323755"/>
                <a:ext cx="2505668" cy="896342"/>
                <a:chOff x="6356522" y="4323755"/>
                <a:chExt cx="2505668" cy="896342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6356522" y="4363356"/>
                  <a:ext cx="5102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04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6828140" y="4323755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DB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858256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Oracle Sql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명령어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Mybatis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통한 간편한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접근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21" name="그룹 120"/>
            <p:cNvGrpSpPr/>
            <p:nvPr/>
          </p:nvGrpSpPr>
          <p:grpSpPr>
            <a:xfrm>
              <a:off x="395536" y="3048463"/>
              <a:ext cx="4518504" cy="2171634"/>
              <a:chOff x="395536" y="3048463"/>
              <a:chExt cx="4518504" cy="2171634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395536" y="3048463"/>
                <a:ext cx="4518504" cy="1063307"/>
                <a:chOff x="395536" y="3048463"/>
                <a:chExt cx="4518504" cy="1063307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395536" y="3048463"/>
                  <a:ext cx="55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01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273983" y="3540840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b="1" spc="-30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Spring MVC</a:t>
                  </a:r>
                  <a:endParaRPr lang="ko-KR" altLang="en-US" sz="1400" b="1" spc="-30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810019" y="3358230"/>
                  <a:ext cx="2003934" cy="753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Controller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사용한 처리요청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ModelAndView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이용한 응답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395536" y="4339977"/>
                <a:ext cx="2418417" cy="880120"/>
                <a:chOff x="395536" y="4339977"/>
                <a:chExt cx="2418417" cy="88012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395536" y="4391488"/>
                  <a:ext cx="5799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03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09584" y="4339977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Git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810019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Github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 원격 저장소 사용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로컬 저장소를 통한 효율적인 분산 개발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834562" y="3113693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Spring MVC</a:t>
            </a:r>
            <a:endParaRPr lang="ko-KR" altLang="en-US" sz="1400" spc="-3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07904" y="4568597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Git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645024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Jquery/Ajax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20175" y="4577685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마인드 맵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084340" y="3429000"/>
            <a:ext cx="122413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918123" y="293332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18123" y="408773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08079" y="4089251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508104" y="293332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926235" y="3221360"/>
            <a:ext cx="158105" cy="20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5308476" y="3221360"/>
            <a:ext cx="199603" cy="20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3926235" y="3933056"/>
            <a:ext cx="158105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308476" y="3933056"/>
            <a:ext cx="199603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117761" y="2218141"/>
            <a:ext cx="893631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15616" y="2580141"/>
            <a:ext cx="889328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23408" y="2942141"/>
            <a:ext cx="888480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마이페이지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126571" y="4378441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CART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23408" y="3831291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25724" y="4929704"/>
            <a:ext cx="897470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492042" y="2212117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NOTICE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492042" y="2580141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492042" y="2946128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포토리뷰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492042" y="3831291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상품분류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492042" y="4205050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검색조건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493827" y="4578809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판매가격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2042" y="4941352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정렬기준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/>
          <p:cNvCxnSpPr>
            <a:stCxn id="70" idx="3"/>
            <a:endCxn id="86" idx="1"/>
          </p:cNvCxnSpPr>
          <p:nvPr/>
        </p:nvCxnSpPr>
        <p:spPr>
          <a:xfrm flipV="1">
            <a:off x="6516216" y="2708365"/>
            <a:ext cx="975826" cy="368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9" idx="3"/>
            <a:endCxn id="88" idx="1"/>
          </p:cNvCxnSpPr>
          <p:nvPr/>
        </p:nvCxnSpPr>
        <p:spPr>
          <a:xfrm flipV="1">
            <a:off x="6516191" y="3959515"/>
            <a:ext cx="975851" cy="273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3"/>
            <a:endCxn id="89" idx="1"/>
          </p:cNvCxnSpPr>
          <p:nvPr/>
        </p:nvCxnSpPr>
        <p:spPr>
          <a:xfrm>
            <a:off x="6516191" y="4233267"/>
            <a:ext cx="975851" cy="100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9" idx="3"/>
            <a:endCxn id="90" idx="1"/>
          </p:cNvCxnSpPr>
          <p:nvPr/>
        </p:nvCxnSpPr>
        <p:spPr>
          <a:xfrm>
            <a:off x="6516191" y="4233267"/>
            <a:ext cx="977636" cy="47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69" idx="3"/>
            <a:endCxn id="95" idx="1"/>
          </p:cNvCxnSpPr>
          <p:nvPr/>
        </p:nvCxnSpPr>
        <p:spPr>
          <a:xfrm>
            <a:off x="6516191" y="4233267"/>
            <a:ext cx="975851" cy="836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0" idx="3"/>
            <a:endCxn id="85" idx="1"/>
          </p:cNvCxnSpPr>
          <p:nvPr/>
        </p:nvCxnSpPr>
        <p:spPr>
          <a:xfrm flipV="1">
            <a:off x="6516216" y="2340341"/>
            <a:ext cx="975826" cy="737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70" idx="3"/>
            <a:endCxn id="87" idx="1"/>
          </p:cNvCxnSpPr>
          <p:nvPr/>
        </p:nvCxnSpPr>
        <p:spPr>
          <a:xfrm flipV="1">
            <a:off x="6516216" y="3074352"/>
            <a:ext cx="975826" cy="2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83" idx="3"/>
            <a:endCxn id="68" idx="1"/>
          </p:cNvCxnSpPr>
          <p:nvPr/>
        </p:nvCxnSpPr>
        <p:spPr>
          <a:xfrm>
            <a:off x="2022347" y="3959515"/>
            <a:ext cx="895776" cy="27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82" idx="3"/>
            <a:endCxn id="68" idx="1"/>
          </p:cNvCxnSpPr>
          <p:nvPr/>
        </p:nvCxnSpPr>
        <p:spPr>
          <a:xfrm flipV="1">
            <a:off x="2022347" y="4231754"/>
            <a:ext cx="895776" cy="274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4" idx="3"/>
            <a:endCxn id="68" idx="1"/>
          </p:cNvCxnSpPr>
          <p:nvPr/>
        </p:nvCxnSpPr>
        <p:spPr>
          <a:xfrm flipV="1">
            <a:off x="2023194" y="4231754"/>
            <a:ext cx="894929" cy="826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48" idx="3"/>
            <a:endCxn id="65" idx="1"/>
          </p:cNvCxnSpPr>
          <p:nvPr/>
        </p:nvCxnSpPr>
        <p:spPr>
          <a:xfrm>
            <a:off x="2011392" y="2346365"/>
            <a:ext cx="906731" cy="730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80" idx="3"/>
            <a:endCxn id="65" idx="1"/>
          </p:cNvCxnSpPr>
          <p:nvPr/>
        </p:nvCxnSpPr>
        <p:spPr>
          <a:xfrm>
            <a:off x="2004944" y="2708365"/>
            <a:ext cx="913179" cy="368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81" idx="3"/>
            <a:endCxn id="65" idx="1"/>
          </p:cNvCxnSpPr>
          <p:nvPr/>
        </p:nvCxnSpPr>
        <p:spPr>
          <a:xfrm>
            <a:off x="2011888" y="3070365"/>
            <a:ext cx="906235" cy="6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역할분담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0358" y="953106"/>
              <a:ext cx="61194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47664" y="2245287"/>
            <a:ext cx="3456384" cy="443005"/>
            <a:chOff x="1207981" y="2255698"/>
            <a:chExt cx="3968105" cy="531029"/>
          </a:xfrm>
        </p:grpSpPr>
        <p:sp>
          <p:nvSpPr>
            <p:cNvPr id="49" name="직사각형 48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소의섭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07981" y="2385515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메인 디자인 및 검색기능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GIT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적용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12210" y="2925263"/>
            <a:ext cx="3456384" cy="426861"/>
            <a:chOff x="1282083" y="2255698"/>
            <a:chExt cx="3968105" cy="511677"/>
          </a:xfrm>
        </p:grpSpPr>
        <p:sp>
          <p:nvSpPr>
            <p:cNvPr id="35" name="직사각형 3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성우철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82083" y="2366163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관리자 등록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47664" y="3624389"/>
            <a:ext cx="3456384" cy="681666"/>
            <a:chOff x="1207981" y="2255698"/>
            <a:chExt cx="3968105" cy="817111"/>
          </a:xfrm>
        </p:grpSpPr>
        <p:sp>
          <p:nvSpPr>
            <p:cNvPr id="40" name="직사각형 39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김태연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207981" y="2381064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로그인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회원가입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비밀번호 암호화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이메일 인증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마이페이지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47664" y="4398403"/>
            <a:ext cx="3456384" cy="443394"/>
            <a:chOff x="1207981" y="2255698"/>
            <a:chExt cx="3968105" cy="531495"/>
          </a:xfrm>
        </p:grpSpPr>
        <p:sp>
          <p:nvSpPr>
            <p:cNvPr id="44" name="직사각형 43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박희범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07981" y="2385981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NOTICE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47664" y="5121278"/>
            <a:ext cx="3456384" cy="703947"/>
            <a:chOff x="1207981" y="2255698"/>
            <a:chExt cx="3968105" cy="843819"/>
          </a:xfrm>
        </p:grpSpPr>
        <p:sp>
          <p:nvSpPr>
            <p:cNvPr id="55" name="직사각형 5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김경섭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07981" y="2407772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Q&amp;A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REVIEW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ko-KR" altLang="en-US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상품관리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47664" y="5686725"/>
            <a:ext cx="3456384" cy="428441"/>
            <a:chOff x="1207981" y="2255698"/>
            <a:chExt cx="3968105" cy="513571"/>
          </a:xfrm>
        </p:grpSpPr>
        <p:sp>
          <p:nvSpPr>
            <p:cNvPr id="61" name="직사각형 60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안현희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07981" y="2368057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 상세페이지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ORDER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0" y="2273882"/>
            <a:ext cx="68227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1" y="1937721"/>
            <a:ext cx="59020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EC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>
            <a:solidFill>
              <a:schemeClr val="tx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6971</TotalTime>
  <Words>380</Words>
  <Application>Microsoft Office PowerPoint</Application>
  <PresentationFormat>화면 슬라이드 쇼(4:3)</PresentationFormat>
  <Paragraphs>189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HY궁서B</vt:lpstr>
      <vt:lpstr>맑은 고딕</vt:lpstr>
      <vt:lpstr>Arial</vt:lpstr>
      <vt:lpstr>Bahnschrift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user501-15</cp:lastModifiedBy>
  <cp:revision>1356</cp:revision>
  <dcterms:created xsi:type="dcterms:W3CDTF">2014-09-29T01:10:15Z</dcterms:created>
  <dcterms:modified xsi:type="dcterms:W3CDTF">2019-06-10T13:24:46Z</dcterms:modified>
</cp:coreProperties>
</file>